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4" r:id="rId1"/>
  </p:sldMasterIdLst>
  <p:notesMasterIdLst>
    <p:notesMasterId r:id="rId16"/>
  </p:notesMasterIdLst>
  <p:sldIdLst>
    <p:sldId id="256" r:id="rId2"/>
    <p:sldId id="262" r:id="rId3"/>
    <p:sldId id="259" r:id="rId4"/>
    <p:sldId id="265" r:id="rId5"/>
    <p:sldId id="264" r:id="rId6"/>
    <p:sldId id="263" r:id="rId7"/>
    <p:sldId id="267" r:id="rId8"/>
    <p:sldId id="292" r:id="rId9"/>
    <p:sldId id="268" r:id="rId10"/>
    <p:sldId id="293" r:id="rId11"/>
    <p:sldId id="266" r:id="rId12"/>
    <p:sldId id="294" r:id="rId13"/>
    <p:sldId id="295" r:id="rId14"/>
    <p:sldId id="261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4FA13A02-913C-4E74-8637-225E75271154}">
          <p14:sldIdLst>
            <p14:sldId id="256"/>
            <p14:sldId id="262"/>
            <p14:sldId id="259"/>
          </p14:sldIdLst>
        </p14:section>
        <p14:section name="제목 없는 구역" id="{4627E491-EA9D-4C40-86A8-E1A5A5F6E230}">
          <p14:sldIdLst>
            <p14:sldId id="265"/>
            <p14:sldId id="264"/>
            <p14:sldId id="263"/>
            <p14:sldId id="267"/>
            <p14:sldId id="292"/>
            <p14:sldId id="268"/>
            <p14:sldId id="293"/>
            <p14:sldId id="266"/>
            <p14:sldId id="294"/>
            <p14:sldId id="295"/>
            <p14:sldId id="26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9B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03447BB-5D67-496B-8E87-E561075AD55C}" styleName="어두운 스타일 1 - 강조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84" autoAdjust="0"/>
    <p:restoredTop sz="96310" autoAdjust="0"/>
  </p:normalViewPr>
  <p:slideViewPr>
    <p:cSldViewPr snapToGrid="0">
      <p:cViewPr varScale="1">
        <p:scale>
          <a:sx n="71" d="100"/>
          <a:sy n="71" d="100"/>
        </p:scale>
        <p:origin x="84" y="8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ung yoon" userId="91498ed6ae028579" providerId="LiveId" clId="{9C0A59D4-9A4E-4869-A37E-C7E1C3EAE03D}"/>
    <pc:docChg chg="modSld">
      <pc:chgData name="young yoon" userId="91498ed6ae028579" providerId="LiveId" clId="{9C0A59D4-9A4E-4869-A37E-C7E1C3EAE03D}" dt="2025-10-15T06:51:43.975" v="3" actId="14100"/>
      <pc:docMkLst>
        <pc:docMk/>
      </pc:docMkLst>
      <pc:sldChg chg="modSp mod">
        <pc:chgData name="young yoon" userId="91498ed6ae028579" providerId="LiveId" clId="{9C0A59D4-9A4E-4869-A37E-C7E1C3EAE03D}" dt="2025-10-15T06:46:02.506" v="2" actId="20577"/>
        <pc:sldMkLst>
          <pc:docMk/>
          <pc:sldMk cId="2619574939" sldId="263"/>
        </pc:sldMkLst>
        <pc:spChg chg="mod">
          <ac:chgData name="young yoon" userId="91498ed6ae028579" providerId="LiveId" clId="{9C0A59D4-9A4E-4869-A37E-C7E1C3EAE03D}" dt="2025-10-15T06:46:02.506" v="2" actId="20577"/>
          <ac:spMkLst>
            <pc:docMk/>
            <pc:sldMk cId="2619574939" sldId="263"/>
            <ac:spMk id="51" creationId="{A25EF105-BFE0-6E68-06EE-7AE4D5B1ADD8}"/>
          </ac:spMkLst>
        </pc:spChg>
      </pc:sldChg>
      <pc:sldChg chg="modSp mod">
        <pc:chgData name="young yoon" userId="91498ed6ae028579" providerId="LiveId" clId="{9C0A59D4-9A4E-4869-A37E-C7E1C3EAE03D}" dt="2025-10-15T06:51:43.975" v="3" actId="14100"/>
        <pc:sldMkLst>
          <pc:docMk/>
          <pc:sldMk cId="1700815865" sldId="295"/>
        </pc:sldMkLst>
        <pc:spChg chg="mod">
          <ac:chgData name="young yoon" userId="91498ed6ae028579" providerId="LiveId" clId="{9C0A59D4-9A4E-4869-A37E-C7E1C3EAE03D}" dt="2025-10-15T06:51:43.975" v="3" actId="14100"/>
          <ac:spMkLst>
            <pc:docMk/>
            <pc:sldMk cId="1700815865" sldId="295"/>
            <ac:spMk id="5" creationId="{346C63B0-0E4C-6580-1254-1026224C099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CFB240-13AD-4EE1-9C1E-033E886C9AA0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6B3A51-44F0-4942-A3DA-B6A77DCB7EA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2211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B3A51-44F0-4942-A3DA-B6A77DCB7EAF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09465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B3A51-44F0-4942-A3DA-B6A77DCB7EAF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725023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B3A51-44F0-4942-A3DA-B6A77DCB7EAF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31990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B3A51-44F0-4942-A3DA-B6A77DCB7EAF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8605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6"/>
          <p:cNvSpPr/>
          <p:nvPr/>
        </p:nvSpPr>
        <p:spPr bwMode="gray">
          <a:xfrm>
            <a:off x="8545286" y="5873326"/>
            <a:ext cx="598714" cy="987315"/>
          </a:xfrm>
          <a:custGeom>
            <a:avLst/>
            <a:gdLst>
              <a:gd name="connsiteX0" fmla="*/ 587828 w 598714"/>
              <a:gd name="connsiteY0" fmla="*/ 0 h 979714"/>
              <a:gd name="connsiteX1" fmla="*/ 598714 w 598714"/>
              <a:gd name="connsiteY1" fmla="*/ 979714 h 979714"/>
              <a:gd name="connsiteX2" fmla="*/ 174171 w 598714"/>
              <a:gd name="connsiteY2" fmla="*/ 968828 h 979714"/>
              <a:gd name="connsiteX3" fmla="*/ 0 w 598714"/>
              <a:gd name="connsiteY3" fmla="*/ 185057 h 979714"/>
              <a:gd name="connsiteX4" fmla="*/ 587828 w 598714"/>
              <a:gd name="connsiteY4" fmla="*/ 0 h 979714"/>
              <a:gd name="connsiteX0" fmla="*/ 595944 w 598714"/>
              <a:gd name="connsiteY0" fmla="*/ 0 h 984674"/>
              <a:gd name="connsiteX1" fmla="*/ 598714 w 598714"/>
              <a:gd name="connsiteY1" fmla="*/ 984674 h 984674"/>
              <a:gd name="connsiteX2" fmla="*/ 174171 w 598714"/>
              <a:gd name="connsiteY2" fmla="*/ 973788 h 984674"/>
              <a:gd name="connsiteX3" fmla="*/ 0 w 598714"/>
              <a:gd name="connsiteY3" fmla="*/ 190017 h 984674"/>
              <a:gd name="connsiteX4" fmla="*/ 595944 w 598714"/>
              <a:gd name="connsiteY4" fmla="*/ 0 h 984674"/>
              <a:gd name="connsiteX0" fmla="*/ 595944 w 598714"/>
              <a:gd name="connsiteY0" fmla="*/ 0 h 987315"/>
              <a:gd name="connsiteX1" fmla="*/ 598714 w 598714"/>
              <a:gd name="connsiteY1" fmla="*/ 984674 h 987315"/>
              <a:gd name="connsiteX2" fmla="*/ 179582 w 598714"/>
              <a:gd name="connsiteY2" fmla="*/ 987315 h 987315"/>
              <a:gd name="connsiteX3" fmla="*/ 0 w 598714"/>
              <a:gd name="connsiteY3" fmla="*/ 190017 h 987315"/>
              <a:gd name="connsiteX4" fmla="*/ 595944 w 598714"/>
              <a:gd name="connsiteY4" fmla="*/ 0 h 987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714" h="987315">
                <a:moveTo>
                  <a:pt x="595944" y="0"/>
                </a:moveTo>
                <a:cubicBezTo>
                  <a:pt x="596867" y="328225"/>
                  <a:pt x="597791" y="656449"/>
                  <a:pt x="598714" y="984674"/>
                </a:cubicBezTo>
                <a:lnTo>
                  <a:pt x="179582" y="987315"/>
                </a:lnTo>
                <a:lnTo>
                  <a:pt x="0" y="190017"/>
                </a:lnTo>
                <a:lnTo>
                  <a:pt x="59594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 bwMode="gray">
          <a:xfrm>
            <a:off x="7805057" y="2677886"/>
            <a:ext cx="1342507" cy="3298371"/>
          </a:xfrm>
          <a:custGeom>
            <a:avLst/>
            <a:gdLst>
              <a:gd name="connsiteX0" fmla="*/ 0 w 1338943"/>
              <a:gd name="connsiteY0" fmla="*/ 206828 h 3298371"/>
              <a:gd name="connsiteX1" fmla="*/ 1338943 w 1338943"/>
              <a:gd name="connsiteY1" fmla="*/ 0 h 3298371"/>
              <a:gd name="connsiteX2" fmla="*/ 1328057 w 1338943"/>
              <a:gd name="connsiteY2" fmla="*/ 3102428 h 3298371"/>
              <a:gd name="connsiteX3" fmla="*/ 718457 w 1338943"/>
              <a:gd name="connsiteY3" fmla="*/ 3298371 h 3298371"/>
              <a:gd name="connsiteX4" fmla="*/ 0 w 1338943"/>
              <a:gd name="connsiteY4" fmla="*/ 206828 h 3298371"/>
              <a:gd name="connsiteX0" fmla="*/ 0 w 1342507"/>
              <a:gd name="connsiteY0" fmla="*/ 206828 h 3298371"/>
              <a:gd name="connsiteX1" fmla="*/ 1338943 w 1342507"/>
              <a:gd name="connsiteY1" fmla="*/ 0 h 3298371"/>
              <a:gd name="connsiteX2" fmla="*/ 1338878 w 1342507"/>
              <a:gd name="connsiteY2" fmla="*/ 3097919 h 3298371"/>
              <a:gd name="connsiteX3" fmla="*/ 718457 w 1342507"/>
              <a:gd name="connsiteY3" fmla="*/ 3298371 h 3298371"/>
              <a:gd name="connsiteX4" fmla="*/ 0 w 1342507"/>
              <a:gd name="connsiteY4" fmla="*/ 206828 h 3298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2507" h="3298371">
                <a:moveTo>
                  <a:pt x="0" y="206828"/>
                </a:moveTo>
                <a:lnTo>
                  <a:pt x="1338943" y="0"/>
                </a:lnTo>
                <a:cubicBezTo>
                  <a:pt x="1335314" y="1034143"/>
                  <a:pt x="1342507" y="2063776"/>
                  <a:pt x="1338878" y="3097919"/>
                </a:cubicBezTo>
                <a:lnTo>
                  <a:pt x="718457" y="3298371"/>
                </a:lnTo>
                <a:lnTo>
                  <a:pt x="0" y="20682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 bwMode="gray">
          <a:xfrm>
            <a:off x="-10886" y="2917371"/>
            <a:ext cx="8632372" cy="3940629"/>
          </a:xfrm>
          <a:custGeom>
            <a:avLst/>
            <a:gdLst>
              <a:gd name="connsiteX0" fmla="*/ 0 w 8632372"/>
              <a:gd name="connsiteY0" fmla="*/ 3940629 h 3940629"/>
              <a:gd name="connsiteX1" fmla="*/ 2732315 w 8632372"/>
              <a:gd name="connsiteY1" fmla="*/ 783772 h 3940629"/>
              <a:gd name="connsiteX2" fmla="*/ 7696200 w 8632372"/>
              <a:gd name="connsiteY2" fmla="*/ 0 h 3940629"/>
              <a:gd name="connsiteX3" fmla="*/ 8632372 w 8632372"/>
              <a:gd name="connsiteY3" fmla="*/ 3940629 h 3940629"/>
              <a:gd name="connsiteX4" fmla="*/ 0 w 8632372"/>
              <a:gd name="connsiteY4" fmla="*/ 3940629 h 394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32372" h="3940629">
                <a:moveTo>
                  <a:pt x="0" y="3940629"/>
                </a:moveTo>
                <a:lnTo>
                  <a:pt x="2732315" y="783772"/>
                </a:lnTo>
                <a:lnTo>
                  <a:pt x="7696200" y="0"/>
                </a:lnTo>
                <a:lnTo>
                  <a:pt x="8632372" y="3940629"/>
                </a:lnTo>
                <a:lnTo>
                  <a:pt x="0" y="3940629"/>
                </a:lnTo>
                <a:close/>
              </a:path>
            </a:pathLst>
          </a:cu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>
            <a:off x="649224" y="6419088"/>
            <a:ext cx="7845552" cy="36576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>
          <a:xfrm>
            <a:off x="8668512" y="6419088"/>
            <a:ext cx="475488" cy="365760"/>
          </a:xfrm>
        </p:spPr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Freeform 8"/>
          <p:cNvSpPr/>
          <p:nvPr/>
        </p:nvSpPr>
        <p:spPr bwMode="gray">
          <a:xfrm>
            <a:off x="1772575" y="0"/>
            <a:ext cx="1310936" cy="1115627"/>
          </a:xfrm>
          <a:custGeom>
            <a:avLst/>
            <a:gdLst>
              <a:gd name="connsiteX0" fmla="*/ 0 w 1310936"/>
              <a:gd name="connsiteY0" fmla="*/ 0 h 1115627"/>
              <a:gd name="connsiteX1" fmla="*/ 435006 w 1310936"/>
              <a:gd name="connsiteY1" fmla="*/ 1115627 h 1115627"/>
              <a:gd name="connsiteX2" fmla="*/ 1310936 w 1310936"/>
              <a:gd name="connsiteY2" fmla="*/ 645111 h 1115627"/>
              <a:gd name="connsiteX3" fmla="*/ 1222159 w 1310936"/>
              <a:gd name="connsiteY3" fmla="*/ 0 h 1115627"/>
              <a:gd name="connsiteX4" fmla="*/ 0 w 1310936"/>
              <a:gd name="connsiteY4" fmla="*/ 0 h 1115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0936" h="1115627">
                <a:moveTo>
                  <a:pt x="0" y="0"/>
                </a:moveTo>
                <a:lnTo>
                  <a:pt x="435006" y="1115627"/>
                </a:lnTo>
                <a:lnTo>
                  <a:pt x="1310936" y="645111"/>
                </a:lnTo>
                <a:lnTo>
                  <a:pt x="122215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 bwMode="gray">
          <a:xfrm>
            <a:off x="-5918" y="0"/>
            <a:ext cx="2019775" cy="1452979"/>
          </a:xfrm>
          <a:custGeom>
            <a:avLst/>
            <a:gdLst>
              <a:gd name="connsiteX0" fmla="*/ 0 w 2013857"/>
              <a:gd name="connsiteY0" fmla="*/ 10886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10886 h 1436914"/>
              <a:gd name="connsiteX0" fmla="*/ 0 w 2013857"/>
              <a:gd name="connsiteY0" fmla="*/ 2008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2008 h 1436914"/>
              <a:gd name="connsiteX0" fmla="*/ 5918 w 2019775"/>
              <a:gd name="connsiteY0" fmla="*/ 2008 h 1452979"/>
              <a:gd name="connsiteX1" fmla="*/ 5918 w 2019775"/>
              <a:gd name="connsiteY1" fmla="*/ 1436914 h 1452979"/>
              <a:gd name="connsiteX2" fmla="*/ 0 w 2019775"/>
              <a:gd name="connsiteY2" fmla="*/ 1452979 h 1452979"/>
              <a:gd name="connsiteX3" fmla="*/ 2019775 w 2019775"/>
              <a:gd name="connsiteY3" fmla="*/ 794657 h 1452979"/>
              <a:gd name="connsiteX4" fmla="*/ 1693204 w 2019775"/>
              <a:gd name="connsiteY4" fmla="*/ 0 h 1452979"/>
              <a:gd name="connsiteX5" fmla="*/ 5918 w 2019775"/>
              <a:gd name="connsiteY5" fmla="*/ 2008 h 145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9775" h="1452979">
                <a:moveTo>
                  <a:pt x="5918" y="2008"/>
                </a:moveTo>
                <a:lnTo>
                  <a:pt x="5918" y="1436914"/>
                </a:lnTo>
                <a:lnTo>
                  <a:pt x="0" y="1452979"/>
                </a:lnTo>
                <a:lnTo>
                  <a:pt x="2019775" y="794657"/>
                </a:lnTo>
                <a:lnTo>
                  <a:pt x="1693204" y="0"/>
                </a:lnTo>
                <a:lnTo>
                  <a:pt x="5918" y="200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 bwMode="gray">
          <a:xfrm>
            <a:off x="-3132" y="895611"/>
            <a:ext cx="2156565" cy="1399784"/>
          </a:xfrm>
          <a:custGeom>
            <a:avLst/>
            <a:gdLst>
              <a:gd name="connsiteX0" fmla="*/ 2048006 w 2148214"/>
              <a:gd name="connsiteY0" fmla="*/ 0 h 1399784"/>
              <a:gd name="connsiteX1" fmla="*/ 2148214 w 2148214"/>
              <a:gd name="connsiteY1" fmla="*/ 253652 h 1399784"/>
              <a:gd name="connsiteX2" fmla="*/ 0 w 2148214"/>
              <a:gd name="connsiteY2" fmla="*/ 1399784 h 1399784"/>
              <a:gd name="connsiteX3" fmla="*/ 0 w 2148214"/>
              <a:gd name="connsiteY3" fmla="*/ 676405 h 1399784"/>
              <a:gd name="connsiteX4" fmla="*/ 2048006 w 2148214"/>
              <a:gd name="connsiteY4" fmla="*/ 0 h 1399784"/>
              <a:gd name="connsiteX0" fmla="*/ 2048006 w 2156565"/>
              <a:gd name="connsiteY0" fmla="*/ 0 h 1399784"/>
              <a:gd name="connsiteX1" fmla="*/ 2156565 w 2156565"/>
              <a:gd name="connsiteY1" fmla="*/ 247389 h 1399784"/>
              <a:gd name="connsiteX2" fmla="*/ 0 w 2156565"/>
              <a:gd name="connsiteY2" fmla="*/ 1399784 h 1399784"/>
              <a:gd name="connsiteX3" fmla="*/ 0 w 2156565"/>
              <a:gd name="connsiteY3" fmla="*/ 676405 h 1399784"/>
              <a:gd name="connsiteX4" fmla="*/ 2048006 w 2156565"/>
              <a:gd name="connsiteY4" fmla="*/ 0 h 1399784"/>
              <a:gd name="connsiteX0" fmla="*/ 2060532 w 2156565"/>
              <a:gd name="connsiteY0" fmla="*/ 0 h 1399784"/>
              <a:gd name="connsiteX1" fmla="*/ 2156565 w 2156565"/>
              <a:gd name="connsiteY1" fmla="*/ 247389 h 1399784"/>
              <a:gd name="connsiteX2" fmla="*/ 0 w 2156565"/>
              <a:gd name="connsiteY2" fmla="*/ 1399784 h 1399784"/>
              <a:gd name="connsiteX3" fmla="*/ 0 w 2156565"/>
              <a:gd name="connsiteY3" fmla="*/ 676405 h 1399784"/>
              <a:gd name="connsiteX4" fmla="*/ 2060532 w 2156565"/>
              <a:gd name="connsiteY4" fmla="*/ 0 h 1399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6565" h="1399784">
                <a:moveTo>
                  <a:pt x="2060532" y="0"/>
                </a:moveTo>
                <a:lnTo>
                  <a:pt x="2156565" y="247389"/>
                </a:lnTo>
                <a:lnTo>
                  <a:pt x="0" y="1399784"/>
                </a:lnTo>
                <a:lnTo>
                  <a:pt x="0" y="676405"/>
                </a:lnTo>
                <a:lnTo>
                  <a:pt x="206053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>
          <a:xfrm>
            <a:off x="36576" y="36576"/>
            <a:ext cx="1856232" cy="365760"/>
          </a:xfrm>
        </p:spPr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18" name="Oval 17"/>
          <p:cNvSpPr/>
          <p:nvPr/>
        </p:nvSpPr>
        <p:spPr bwMode="gray">
          <a:xfrm>
            <a:off x="75895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 bwMode="gray">
          <a:xfrm>
            <a:off x="80467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 bwMode="gray">
          <a:xfrm>
            <a:off x="85039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676656" y="1755648"/>
            <a:ext cx="7772400" cy="1069848"/>
          </a:xfrm>
        </p:spPr>
        <p:txBody>
          <a:bodyPr/>
          <a:lstStyle>
            <a:lvl1pPr algn="l">
              <a:defRPr b="1">
                <a:solidFill>
                  <a:schemeClr val="tx1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676656" y="2834640"/>
            <a:ext cx="6437376" cy="59436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클릭하여 마스터 부제목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112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9616" y="128016"/>
            <a:ext cx="6144768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7048"/>
            <a:ext cx="8229600" cy="459943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12161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76352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308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/>
          <p:nvPr/>
        </p:nvSpPr>
        <p:spPr bwMode="gray">
          <a:xfrm flipH="1" flipV="1">
            <a:off x="6769373" y="6204296"/>
            <a:ext cx="852820" cy="653704"/>
          </a:xfrm>
          <a:custGeom>
            <a:avLst/>
            <a:gdLst>
              <a:gd name="connsiteX0" fmla="*/ 0 w 1310936"/>
              <a:gd name="connsiteY0" fmla="*/ 0 h 1115627"/>
              <a:gd name="connsiteX1" fmla="*/ 435006 w 1310936"/>
              <a:gd name="connsiteY1" fmla="*/ 1115627 h 1115627"/>
              <a:gd name="connsiteX2" fmla="*/ 1310936 w 1310936"/>
              <a:gd name="connsiteY2" fmla="*/ 645111 h 1115627"/>
              <a:gd name="connsiteX3" fmla="*/ 1222159 w 1310936"/>
              <a:gd name="connsiteY3" fmla="*/ 0 h 1115627"/>
              <a:gd name="connsiteX4" fmla="*/ 0 w 1310936"/>
              <a:gd name="connsiteY4" fmla="*/ 0 h 1115627"/>
              <a:gd name="connsiteX0" fmla="*/ 0 w 1310936"/>
              <a:gd name="connsiteY0" fmla="*/ 0 h 1063415"/>
              <a:gd name="connsiteX1" fmla="*/ 414592 w 1310936"/>
              <a:gd name="connsiteY1" fmla="*/ 1063415 h 1063415"/>
              <a:gd name="connsiteX2" fmla="*/ 1310936 w 1310936"/>
              <a:gd name="connsiteY2" fmla="*/ 645111 h 1063415"/>
              <a:gd name="connsiteX3" fmla="*/ 1222159 w 1310936"/>
              <a:gd name="connsiteY3" fmla="*/ 0 h 1063415"/>
              <a:gd name="connsiteX4" fmla="*/ 0 w 1310936"/>
              <a:gd name="connsiteY4" fmla="*/ 0 h 1063415"/>
              <a:gd name="connsiteX0" fmla="*/ 0 w 1328969"/>
              <a:gd name="connsiteY0" fmla="*/ 0 h 1063415"/>
              <a:gd name="connsiteX1" fmla="*/ 414592 w 1328969"/>
              <a:gd name="connsiteY1" fmla="*/ 1063415 h 1063415"/>
              <a:gd name="connsiteX2" fmla="*/ 1328969 w 1328969"/>
              <a:gd name="connsiteY2" fmla="*/ 764808 h 1063415"/>
              <a:gd name="connsiteX3" fmla="*/ 1222159 w 1328969"/>
              <a:gd name="connsiteY3" fmla="*/ 0 h 1063415"/>
              <a:gd name="connsiteX4" fmla="*/ 0 w 1328969"/>
              <a:gd name="connsiteY4" fmla="*/ 0 h 1063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8969" h="1063415">
                <a:moveTo>
                  <a:pt x="0" y="0"/>
                </a:moveTo>
                <a:lnTo>
                  <a:pt x="414592" y="1063415"/>
                </a:lnTo>
                <a:lnTo>
                  <a:pt x="1328969" y="764808"/>
                </a:lnTo>
                <a:lnTo>
                  <a:pt x="122215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 bwMode="gray">
          <a:xfrm flipH="1" flipV="1">
            <a:off x="7411881" y="5623560"/>
            <a:ext cx="1737360" cy="1234440"/>
          </a:xfrm>
          <a:custGeom>
            <a:avLst/>
            <a:gdLst>
              <a:gd name="connsiteX0" fmla="*/ 0 w 2013857"/>
              <a:gd name="connsiteY0" fmla="*/ 10886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10886 h 1436914"/>
              <a:gd name="connsiteX0" fmla="*/ 0 w 2013857"/>
              <a:gd name="connsiteY0" fmla="*/ 2008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2008 h 1436914"/>
              <a:gd name="connsiteX0" fmla="*/ 5918 w 2019775"/>
              <a:gd name="connsiteY0" fmla="*/ 2008 h 1452979"/>
              <a:gd name="connsiteX1" fmla="*/ 5918 w 2019775"/>
              <a:gd name="connsiteY1" fmla="*/ 1436914 h 1452979"/>
              <a:gd name="connsiteX2" fmla="*/ 0 w 2019775"/>
              <a:gd name="connsiteY2" fmla="*/ 1452979 h 1452979"/>
              <a:gd name="connsiteX3" fmla="*/ 2019775 w 2019775"/>
              <a:gd name="connsiteY3" fmla="*/ 794657 h 1452979"/>
              <a:gd name="connsiteX4" fmla="*/ 1693204 w 2019775"/>
              <a:gd name="connsiteY4" fmla="*/ 0 h 1452979"/>
              <a:gd name="connsiteX5" fmla="*/ 5918 w 2019775"/>
              <a:gd name="connsiteY5" fmla="*/ 2008 h 145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9775" h="1452979">
                <a:moveTo>
                  <a:pt x="5918" y="2008"/>
                </a:moveTo>
                <a:lnTo>
                  <a:pt x="5918" y="1436914"/>
                </a:lnTo>
                <a:lnTo>
                  <a:pt x="0" y="1452979"/>
                </a:lnTo>
                <a:lnTo>
                  <a:pt x="2019775" y="794657"/>
                </a:lnTo>
                <a:lnTo>
                  <a:pt x="1693204" y="0"/>
                </a:lnTo>
                <a:lnTo>
                  <a:pt x="5918" y="200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 bwMode="gray">
          <a:xfrm>
            <a:off x="-5918" y="0"/>
            <a:ext cx="2404872" cy="1783080"/>
            <a:chOff x="-5918" y="0"/>
            <a:chExt cx="3089429" cy="2295395"/>
          </a:xfrm>
        </p:grpSpPr>
        <p:sp>
          <p:nvSpPr>
            <p:cNvPr id="8" name="Freeform 7"/>
            <p:cNvSpPr/>
            <p:nvPr userDrawn="1"/>
          </p:nvSpPr>
          <p:spPr bwMode="gray">
            <a:xfrm>
              <a:off x="1772575" y="0"/>
              <a:ext cx="1310936" cy="1115627"/>
            </a:xfrm>
            <a:custGeom>
              <a:avLst/>
              <a:gdLst>
                <a:gd name="connsiteX0" fmla="*/ 0 w 1310936"/>
                <a:gd name="connsiteY0" fmla="*/ 0 h 1115627"/>
                <a:gd name="connsiteX1" fmla="*/ 435006 w 1310936"/>
                <a:gd name="connsiteY1" fmla="*/ 1115627 h 1115627"/>
                <a:gd name="connsiteX2" fmla="*/ 1310936 w 1310936"/>
                <a:gd name="connsiteY2" fmla="*/ 645111 h 1115627"/>
                <a:gd name="connsiteX3" fmla="*/ 1222159 w 1310936"/>
                <a:gd name="connsiteY3" fmla="*/ 0 h 1115627"/>
                <a:gd name="connsiteX4" fmla="*/ 0 w 1310936"/>
                <a:gd name="connsiteY4" fmla="*/ 0 h 111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0936" h="1115627">
                  <a:moveTo>
                    <a:pt x="0" y="0"/>
                  </a:moveTo>
                  <a:lnTo>
                    <a:pt x="435006" y="1115627"/>
                  </a:lnTo>
                  <a:lnTo>
                    <a:pt x="1310936" y="645111"/>
                  </a:lnTo>
                  <a:lnTo>
                    <a:pt x="12221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 userDrawn="1"/>
          </p:nvSpPr>
          <p:spPr bwMode="gray">
            <a:xfrm>
              <a:off x="-5918" y="0"/>
              <a:ext cx="2019775" cy="1452979"/>
            </a:xfrm>
            <a:custGeom>
              <a:avLst/>
              <a:gdLst>
                <a:gd name="connsiteX0" fmla="*/ 0 w 2013857"/>
                <a:gd name="connsiteY0" fmla="*/ 10886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10886 h 1436914"/>
                <a:gd name="connsiteX0" fmla="*/ 0 w 2013857"/>
                <a:gd name="connsiteY0" fmla="*/ 2008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2008 h 1436914"/>
                <a:gd name="connsiteX0" fmla="*/ 5918 w 2019775"/>
                <a:gd name="connsiteY0" fmla="*/ 2008 h 1452979"/>
                <a:gd name="connsiteX1" fmla="*/ 5918 w 2019775"/>
                <a:gd name="connsiteY1" fmla="*/ 1436914 h 1452979"/>
                <a:gd name="connsiteX2" fmla="*/ 0 w 2019775"/>
                <a:gd name="connsiteY2" fmla="*/ 1452979 h 1452979"/>
                <a:gd name="connsiteX3" fmla="*/ 2019775 w 2019775"/>
                <a:gd name="connsiteY3" fmla="*/ 794657 h 1452979"/>
                <a:gd name="connsiteX4" fmla="*/ 1693204 w 2019775"/>
                <a:gd name="connsiteY4" fmla="*/ 0 h 1452979"/>
                <a:gd name="connsiteX5" fmla="*/ 5918 w 2019775"/>
                <a:gd name="connsiteY5" fmla="*/ 2008 h 145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9775" h="1452979">
                  <a:moveTo>
                    <a:pt x="5918" y="2008"/>
                  </a:moveTo>
                  <a:lnTo>
                    <a:pt x="5918" y="1436914"/>
                  </a:lnTo>
                  <a:lnTo>
                    <a:pt x="0" y="1452979"/>
                  </a:lnTo>
                  <a:lnTo>
                    <a:pt x="2019775" y="794657"/>
                  </a:lnTo>
                  <a:lnTo>
                    <a:pt x="1693204" y="0"/>
                  </a:lnTo>
                  <a:lnTo>
                    <a:pt x="5918" y="200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 userDrawn="1"/>
          </p:nvSpPr>
          <p:spPr bwMode="gray">
            <a:xfrm>
              <a:off x="-3132" y="895611"/>
              <a:ext cx="2156565" cy="1399784"/>
            </a:xfrm>
            <a:custGeom>
              <a:avLst/>
              <a:gdLst>
                <a:gd name="connsiteX0" fmla="*/ 2048006 w 2148214"/>
                <a:gd name="connsiteY0" fmla="*/ 0 h 1399784"/>
                <a:gd name="connsiteX1" fmla="*/ 2148214 w 2148214"/>
                <a:gd name="connsiteY1" fmla="*/ 253652 h 1399784"/>
                <a:gd name="connsiteX2" fmla="*/ 0 w 2148214"/>
                <a:gd name="connsiteY2" fmla="*/ 1399784 h 1399784"/>
                <a:gd name="connsiteX3" fmla="*/ 0 w 2148214"/>
                <a:gd name="connsiteY3" fmla="*/ 676405 h 1399784"/>
                <a:gd name="connsiteX4" fmla="*/ 2048006 w 2148214"/>
                <a:gd name="connsiteY4" fmla="*/ 0 h 1399784"/>
                <a:gd name="connsiteX0" fmla="*/ 2048006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48006 w 2156565"/>
                <a:gd name="connsiteY4" fmla="*/ 0 h 1399784"/>
                <a:gd name="connsiteX0" fmla="*/ 2060532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60532 w 2156565"/>
                <a:gd name="connsiteY4" fmla="*/ 0 h 1399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6565" h="1399784">
                  <a:moveTo>
                    <a:pt x="2060532" y="0"/>
                  </a:moveTo>
                  <a:lnTo>
                    <a:pt x="2156565" y="247389"/>
                  </a:lnTo>
                  <a:lnTo>
                    <a:pt x="0" y="1399784"/>
                  </a:lnTo>
                  <a:lnTo>
                    <a:pt x="0" y="676405"/>
                  </a:lnTo>
                  <a:lnTo>
                    <a:pt x="206053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gray">
          <a:xfrm>
            <a:off x="7004304" y="274638"/>
            <a:ext cx="1682496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gray">
          <a:xfrm>
            <a:off x="457200" y="274638"/>
            <a:ext cx="6400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>
            <a:off x="457200" y="6583680"/>
            <a:ext cx="2133600" cy="228600"/>
          </a:xfrm>
        </p:spPr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>
            <a:off x="2670048" y="6583680"/>
            <a:ext cx="4114800" cy="2286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gray">
          <a:xfrm>
            <a:off x="7013448" y="6583680"/>
            <a:ext cx="457200" cy="228600"/>
          </a:xfrm>
        </p:spPr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1858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109728"/>
            <a:ext cx="5943600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7048"/>
            <a:ext cx="8229600" cy="459943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12161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76352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997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3438144"/>
            <a:ext cx="7735824" cy="135293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2029968" y="1929384"/>
            <a:ext cx="6419088" cy="1499616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758952" y="3099816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1216152" y="3099816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1673352" y="3099816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869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9616" y="73152"/>
            <a:ext cx="6144768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Oval 7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12161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76352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699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48056" y="1426464"/>
            <a:ext cx="4041648" cy="786384"/>
          </a:xfrm>
        </p:spPr>
        <p:txBody>
          <a:bodyPr anchor="b"/>
          <a:lstStyle>
            <a:lvl1pPr marL="0" indent="0">
              <a:buFont typeface="Arial" pitchFamily="34" charset="0"/>
              <a:buNone/>
              <a:defRPr sz="2400" b="1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056" y="2240280"/>
            <a:ext cx="4050792" cy="3776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4599432" y="1426464"/>
            <a:ext cx="4041648" cy="786384"/>
          </a:xfrm>
        </p:spPr>
        <p:txBody>
          <a:bodyPr anchor="b"/>
          <a:lstStyle>
            <a:lvl1pPr marL="0" indent="0">
              <a:buNone/>
              <a:defRPr sz="2400" b="1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99432" y="2240280"/>
            <a:ext cx="4050792" cy="3776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Oval 9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73152"/>
            <a:ext cx="7004304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496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109728"/>
            <a:ext cx="7004304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Oval 5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602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93634422-B069-18CD-A9FE-A504B6C26A74}"/>
              </a:ext>
            </a:extLst>
          </p:cNvPr>
          <p:cNvGrpSpPr/>
          <p:nvPr userDrawn="1"/>
        </p:nvGrpSpPr>
        <p:grpSpPr>
          <a:xfrm>
            <a:off x="-5800" y="-2402"/>
            <a:ext cx="9149800" cy="751881"/>
            <a:chOff x="0" y="-1"/>
            <a:chExt cx="12192000" cy="1002507"/>
          </a:xfrm>
          <a:solidFill>
            <a:srgbClr val="109BC6"/>
          </a:solidFill>
        </p:grpSpPr>
        <p:sp>
          <p:nvSpPr>
            <p:cNvPr id="6" name="1/2 액자 5">
              <a:extLst>
                <a:ext uri="{FF2B5EF4-FFF2-40B4-BE49-F238E27FC236}">
                  <a16:creationId xmlns:a16="http://schemas.microsoft.com/office/drawing/2014/main" id="{1A8C68E8-5BBC-D64F-03A6-7A0ACE65CB92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7" name="평행 사변형 6">
              <a:extLst>
                <a:ext uri="{FF2B5EF4-FFF2-40B4-BE49-F238E27FC236}">
                  <a16:creationId xmlns:a16="http://schemas.microsoft.com/office/drawing/2014/main" id="{3CE6F4B4-943A-26BB-5CE5-F4A262591317}"/>
                </a:ext>
              </a:extLst>
            </p:cNvPr>
            <p:cNvSpPr/>
            <p:nvPr userDrawn="1"/>
          </p:nvSpPr>
          <p:spPr>
            <a:xfrm>
              <a:off x="164598" y="-1"/>
              <a:ext cx="11779752" cy="164324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8" name="1/2 액자 7">
              <a:extLst>
                <a:ext uri="{FF2B5EF4-FFF2-40B4-BE49-F238E27FC236}">
                  <a16:creationId xmlns:a16="http://schemas.microsoft.com/office/drawing/2014/main" id="{F1ACB63A-1177-C90C-820B-70A60D5337BC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61D36E58-753E-4AEA-3FCD-A041DD18722C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1B7933F2-821B-A05B-02FD-FF83D519936A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BD5AEC30-1F8C-57A2-52FD-CDED026FDAED}"/>
              </a:ext>
            </a:extLst>
          </p:cNvPr>
          <p:cNvSpPr/>
          <p:nvPr userDrawn="1"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F92A7A2F-9306-7C59-E3C2-DF5A25DD2BC6}"/>
              </a:ext>
            </a:extLst>
          </p:cNvPr>
          <p:cNvGrpSpPr/>
          <p:nvPr userDrawn="1"/>
        </p:nvGrpSpPr>
        <p:grpSpPr>
          <a:xfrm>
            <a:off x="256441" y="205829"/>
            <a:ext cx="6266163" cy="587171"/>
            <a:chOff x="1127359" y="1269495"/>
            <a:chExt cx="9577586" cy="703133"/>
          </a:xfrm>
        </p:grpSpPr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C8876B6D-6B94-9810-2F3D-CCEC64BF7987}"/>
                </a:ext>
              </a:extLst>
            </p:cNvPr>
            <p:cNvSpPr/>
            <p:nvPr/>
          </p:nvSpPr>
          <p:spPr>
            <a:xfrm>
              <a:off x="1128051" y="1292789"/>
              <a:ext cx="9576894" cy="625411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5" name="타원 14">
              <a:extLst>
                <a:ext uri="{FF2B5EF4-FFF2-40B4-BE49-F238E27FC236}">
                  <a16:creationId xmlns:a16="http://schemas.microsoft.com/office/drawing/2014/main" id="{756A3410-533F-8EF9-85A0-D2C0107374C4}"/>
                </a:ext>
              </a:extLst>
            </p:cNvPr>
            <p:cNvSpPr/>
            <p:nvPr/>
          </p:nvSpPr>
          <p:spPr>
            <a:xfrm>
              <a:off x="1127359" y="1269495"/>
              <a:ext cx="948415" cy="703133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E3AA9A21-FC9E-D52A-AE3E-0F57D6116DF2}"/>
              </a:ext>
            </a:extLst>
          </p:cNvPr>
          <p:cNvSpPr txBox="1"/>
          <p:nvPr userDrawn="1"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BC91574-D4A7-5BC5-18AB-CAFF3247C37A}"/>
              </a:ext>
            </a:extLst>
          </p:cNvPr>
          <p:cNvSpPr txBox="1"/>
          <p:nvPr userDrawn="1"/>
        </p:nvSpPr>
        <p:spPr>
          <a:xfrm>
            <a:off x="3725" y="4522042"/>
            <a:ext cx="9130750" cy="234346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45319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 bwMode="gray">
          <a:xfrm>
            <a:off x="-5918" y="0"/>
            <a:ext cx="2404872" cy="1783080"/>
            <a:chOff x="-5918" y="0"/>
            <a:chExt cx="3089429" cy="2295395"/>
          </a:xfrm>
        </p:grpSpPr>
        <p:sp>
          <p:nvSpPr>
            <p:cNvPr id="8" name="Freeform 7"/>
            <p:cNvSpPr/>
            <p:nvPr userDrawn="1"/>
          </p:nvSpPr>
          <p:spPr bwMode="gray">
            <a:xfrm>
              <a:off x="1772575" y="0"/>
              <a:ext cx="1310936" cy="1115627"/>
            </a:xfrm>
            <a:custGeom>
              <a:avLst/>
              <a:gdLst>
                <a:gd name="connsiteX0" fmla="*/ 0 w 1310936"/>
                <a:gd name="connsiteY0" fmla="*/ 0 h 1115627"/>
                <a:gd name="connsiteX1" fmla="*/ 435006 w 1310936"/>
                <a:gd name="connsiteY1" fmla="*/ 1115627 h 1115627"/>
                <a:gd name="connsiteX2" fmla="*/ 1310936 w 1310936"/>
                <a:gd name="connsiteY2" fmla="*/ 645111 h 1115627"/>
                <a:gd name="connsiteX3" fmla="*/ 1222159 w 1310936"/>
                <a:gd name="connsiteY3" fmla="*/ 0 h 1115627"/>
                <a:gd name="connsiteX4" fmla="*/ 0 w 1310936"/>
                <a:gd name="connsiteY4" fmla="*/ 0 h 111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0936" h="1115627">
                  <a:moveTo>
                    <a:pt x="0" y="0"/>
                  </a:moveTo>
                  <a:lnTo>
                    <a:pt x="435006" y="1115627"/>
                  </a:lnTo>
                  <a:lnTo>
                    <a:pt x="1310936" y="645111"/>
                  </a:lnTo>
                  <a:lnTo>
                    <a:pt x="12221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 userDrawn="1"/>
          </p:nvSpPr>
          <p:spPr bwMode="gray">
            <a:xfrm>
              <a:off x="-5918" y="0"/>
              <a:ext cx="2019775" cy="1452979"/>
            </a:xfrm>
            <a:custGeom>
              <a:avLst/>
              <a:gdLst>
                <a:gd name="connsiteX0" fmla="*/ 0 w 2013857"/>
                <a:gd name="connsiteY0" fmla="*/ 10886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10886 h 1436914"/>
                <a:gd name="connsiteX0" fmla="*/ 0 w 2013857"/>
                <a:gd name="connsiteY0" fmla="*/ 2008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2008 h 1436914"/>
                <a:gd name="connsiteX0" fmla="*/ 5918 w 2019775"/>
                <a:gd name="connsiteY0" fmla="*/ 2008 h 1452979"/>
                <a:gd name="connsiteX1" fmla="*/ 5918 w 2019775"/>
                <a:gd name="connsiteY1" fmla="*/ 1436914 h 1452979"/>
                <a:gd name="connsiteX2" fmla="*/ 0 w 2019775"/>
                <a:gd name="connsiteY2" fmla="*/ 1452979 h 1452979"/>
                <a:gd name="connsiteX3" fmla="*/ 2019775 w 2019775"/>
                <a:gd name="connsiteY3" fmla="*/ 794657 h 1452979"/>
                <a:gd name="connsiteX4" fmla="*/ 1693204 w 2019775"/>
                <a:gd name="connsiteY4" fmla="*/ 0 h 1452979"/>
                <a:gd name="connsiteX5" fmla="*/ 5918 w 2019775"/>
                <a:gd name="connsiteY5" fmla="*/ 2008 h 145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9775" h="1452979">
                  <a:moveTo>
                    <a:pt x="5918" y="2008"/>
                  </a:moveTo>
                  <a:lnTo>
                    <a:pt x="5918" y="1436914"/>
                  </a:lnTo>
                  <a:lnTo>
                    <a:pt x="0" y="1452979"/>
                  </a:lnTo>
                  <a:lnTo>
                    <a:pt x="2019775" y="794657"/>
                  </a:lnTo>
                  <a:lnTo>
                    <a:pt x="1693204" y="0"/>
                  </a:lnTo>
                  <a:lnTo>
                    <a:pt x="5918" y="200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 userDrawn="1"/>
          </p:nvSpPr>
          <p:spPr bwMode="gray">
            <a:xfrm>
              <a:off x="-3132" y="895611"/>
              <a:ext cx="2156565" cy="1399784"/>
            </a:xfrm>
            <a:custGeom>
              <a:avLst/>
              <a:gdLst>
                <a:gd name="connsiteX0" fmla="*/ 2048006 w 2148214"/>
                <a:gd name="connsiteY0" fmla="*/ 0 h 1399784"/>
                <a:gd name="connsiteX1" fmla="*/ 2148214 w 2148214"/>
                <a:gd name="connsiteY1" fmla="*/ 253652 h 1399784"/>
                <a:gd name="connsiteX2" fmla="*/ 0 w 2148214"/>
                <a:gd name="connsiteY2" fmla="*/ 1399784 h 1399784"/>
                <a:gd name="connsiteX3" fmla="*/ 0 w 2148214"/>
                <a:gd name="connsiteY3" fmla="*/ 676405 h 1399784"/>
                <a:gd name="connsiteX4" fmla="*/ 2048006 w 2148214"/>
                <a:gd name="connsiteY4" fmla="*/ 0 h 1399784"/>
                <a:gd name="connsiteX0" fmla="*/ 2048006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48006 w 2156565"/>
                <a:gd name="connsiteY4" fmla="*/ 0 h 1399784"/>
                <a:gd name="connsiteX0" fmla="*/ 2060532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60532 w 2156565"/>
                <a:gd name="connsiteY4" fmla="*/ 0 h 1399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6565" h="1399784">
                  <a:moveTo>
                    <a:pt x="2060532" y="0"/>
                  </a:moveTo>
                  <a:lnTo>
                    <a:pt x="2156565" y="247389"/>
                  </a:lnTo>
                  <a:lnTo>
                    <a:pt x="0" y="1399784"/>
                  </a:lnTo>
                  <a:lnTo>
                    <a:pt x="0" y="676405"/>
                  </a:lnTo>
                  <a:lnTo>
                    <a:pt x="206053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3575303" y="411480"/>
            <a:ext cx="5148072" cy="1162050"/>
          </a:xfrm>
        </p:spPr>
        <p:txBody>
          <a:bodyPr anchor="b"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64208"/>
            <a:ext cx="5111750" cy="470001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640080" y="1664208"/>
            <a:ext cx="2825496" cy="4690872"/>
          </a:xfrm>
          <a:solidFill>
            <a:schemeClr val="accent6">
              <a:lumMod val="60000"/>
              <a:lumOff val="40000"/>
            </a:schemeClr>
          </a:solidFill>
          <a:effectLst>
            <a:outerShdw blurRad="50800" dist="38100" dir="5400000" algn="ctr" rotWithShape="0">
              <a:srgbClr val="000000">
                <a:alpha val="40000"/>
              </a:srgbClr>
            </a:outerShdw>
          </a:effectLst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2257" y="6583680"/>
            <a:ext cx="2133600" cy="228600"/>
          </a:xfrm>
        </p:spPr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19400" y="6583680"/>
            <a:ext cx="5029200" cy="2286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Oval 10"/>
          <p:cNvSpPr/>
          <p:nvPr/>
        </p:nvSpPr>
        <p:spPr bwMode="gray">
          <a:xfrm>
            <a:off x="22585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27157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 bwMode="gray">
          <a:xfrm>
            <a:off x="31729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980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859536" y="502920"/>
            <a:ext cx="7653528" cy="566928"/>
          </a:xfrm>
        </p:spPr>
        <p:txBody>
          <a:bodyPr anchor="ctr">
            <a:normAutofit/>
          </a:bodyPr>
          <a:lstStyle>
            <a:lvl1pPr algn="l"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59536" y="1170432"/>
            <a:ext cx="7644384" cy="4114800"/>
          </a:xfrm>
          <a:solidFill>
            <a:schemeClr val="accent6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black">
          <a:xfrm>
            <a:off x="859536" y="5385816"/>
            <a:ext cx="7653528" cy="78638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Oval 7"/>
          <p:cNvSpPr/>
          <p:nvPr/>
        </p:nvSpPr>
        <p:spPr bwMode="gray">
          <a:xfrm>
            <a:off x="466344" y="658368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466344" y="5440680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8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6" name="Freeform 15"/>
          <p:cNvSpPr/>
          <p:nvPr/>
        </p:nvSpPr>
        <p:spPr bwMode="gray">
          <a:xfrm>
            <a:off x="-1" y="6229431"/>
            <a:ext cx="1367073" cy="209846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67073" h="209846">
                <a:moveTo>
                  <a:pt x="0" y="0"/>
                </a:moveTo>
                <a:lnTo>
                  <a:pt x="1230086" y="21771"/>
                </a:lnTo>
                <a:lnTo>
                  <a:pt x="1367073" y="143886"/>
                </a:lnTo>
                <a:lnTo>
                  <a:pt x="521760" y="146472"/>
                </a:lnTo>
                <a:lnTo>
                  <a:pt x="507856" y="209846"/>
                </a:lnTo>
                <a:lnTo>
                  <a:pt x="1833" y="20833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 bwMode="gray">
          <a:xfrm>
            <a:off x="561" y="6469523"/>
            <a:ext cx="1088979" cy="388477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8979" h="388477">
                <a:moveTo>
                  <a:pt x="310" y="697"/>
                </a:moveTo>
                <a:lnTo>
                  <a:pt x="498339" y="0"/>
                </a:lnTo>
                <a:lnTo>
                  <a:pt x="464654" y="104880"/>
                </a:lnTo>
                <a:lnTo>
                  <a:pt x="1028546" y="104448"/>
                </a:lnTo>
                <a:lnTo>
                  <a:pt x="1088979" y="388477"/>
                </a:lnTo>
                <a:lnTo>
                  <a:pt x="1035" y="386331"/>
                </a:lnTo>
                <a:cubicBezTo>
                  <a:pt x="0" y="256993"/>
                  <a:pt x="1345" y="130035"/>
                  <a:pt x="310" y="6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 bwMode="gray">
          <a:xfrm>
            <a:off x="501660" y="6389202"/>
            <a:ext cx="4536352" cy="160684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36352" h="369387">
                <a:moveTo>
                  <a:pt x="48436" y="0"/>
                </a:moveTo>
                <a:lnTo>
                  <a:pt x="4536352" y="26326"/>
                </a:lnTo>
                <a:lnTo>
                  <a:pt x="4472120" y="299405"/>
                </a:lnTo>
                <a:lnTo>
                  <a:pt x="0" y="369388"/>
                </a:lnTo>
                <a:lnTo>
                  <a:pt x="48436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 bwMode="gray">
          <a:xfrm>
            <a:off x="1058521" y="6550388"/>
            <a:ext cx="7139514" cy="318498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48436 w 4536352"/>
              <a:gd name="connsiteY0" fmla="*/ 0 h 369388"/>
              <a:gd name="connsiteX1" fmla="*/ 4536352 w 4536352"/>
              <a:gd name="connsiteY1" fmla="*/ 26326 h 369388"/>
              <a:gd name="connsiteX2" fmla="*/ 4507345 w 4536352"/>
              <a:gd name="connsiteY2" fmla="*/ 341536 h 369388"/>
              <a:gd name="connsiteX3" fmla="*/ 0 w 4536352"/>
              <a:gd name="connsiteY3" fmla="*/ 369388 h 369388"/>
              <a:gd name="connsiteX4" fmla="*/ 48436 w 4536352"/>
              <a:gd name="connsiteY4" fmla="*/ 0 h 369388"/>
              <a:gd name="connsiteX0" fmla="*/ 0 w 4601879"/>
              <a:gd name="connsiteY0" fmla="*/ 52440 h 343062"/>
              <a:gd name="connsiteX1" fmla="*/ 4601879 w 4601879"/>
              <a:gd name="connsiteY1" fmla="*/ 0 h 343062"/>
              <a:gd name="connsiteX2" fmla="*/ 4572872 w 4601879"/>
              <a:gd name="connsiteY2" fmla="*/ 315210 h 343062"/>
              <a:gd name="connsiteX3" fmla="*/ 65527 w 4601879"/>
              <a:gd name="connsiteY3" fmla="*/ 343062 h 343062"/>
              <a:gd name="connsiteX4" fmla="*/ 0 w 4601879"/>
              <a:gd name="connsiteY4" fmla="*/ 52440 h 343062"/>
              <a:gd name="connsiteX0" fmla="*/ 0 w 4563837"/>
              <a:gd name="connsiteY0" fmla="*/ 22845 h 343062"/>
              <a:gd name="connsiteX1" fmla="*/ 4563837 w 4563837"/>
              <a:gd name="connsiteY1" fmla="*/ 0 h 343062"/>
              <a:gd name="connsiteX2" fmla="*/ 4534830 w 4563837"/>
              <a:gd name="connsiteY2" fmla="*/ 315210 h 343062"/>
              <a:gd name="connsiteX3" fmla="*/ 27485 w 4563837"/>
              <a:gd name="connsiteY3" fmla="*/ 343062 h 343062"/>
              <a:gd name="connsiteX4" fmla="*/ 0 w 4563837"/>
              <a:gd name="connsiteY4" fmla="*/ 22845 h 343062"/>
              <a:gd name="connsiteX0" fmla="*/ 0 w 4563837"/>
              <a:gd name="connsiteY0" fmla="*/ 22845 h 332300"/>
              <a:gd name="connsiteX1" fmla="*/ 4563837 w 4563837"/>
              <a:gd name="connsiteY1" fmla="*/ 0 h 332300"/>
              <a:gd name="connsiteX2" fmla="*/ 4534830 w 4563837"/>
              <a:gd name="connsiteY2" fmla="*/ 315210 h 332300"/>
              <a:gd name="connsiteX3" fmla="*/ 32050 w 4563837"/>
              <a:gd name="connsiteY3" fmla="*/ 332300 h 332300"/>
              <a:gd name="connsiteX4" fmla="*/ 0 w 4563837"/>
              <a:gd name="connsiteY4" fmla="*/ 22845 h 332300"/>
              <a:gd name="connsiteX0" fmla="*/ 0 w 4563837"/>
              <a:gd name="connsiteY0" fmla="*/ 22845 h 332300"/>
              <a:gd name="connsiteX1" fmla="*/ 4563837 w 4563837"/>
              <a:gd name="connsiteY1" fmla="*/ 0 h 332300"/>
              <a:gd name="connsiteX2" fmla="*/ 4512005 w 4563837"/>
              <a:gd name="connsiteY2" fmla="*/ 328662 h 332300"/>
              <a:gd name="connsiteX3" fmla="*/ 32050 w 4563837"/>
              <a:gd name="connsiteY3" fmla="*/ 332300 h 332300"/>
              <a:gd name="connsiteX4" fmla="*/ 0 w 4563837"/>
              <a:gd name="connsiteY4" fmla="*/ 22845 h 332300"/>
              <a:gd name="connsiteX0" fmla="*/ 0 w 4562315"/>
              <a:gd name="connsiteY0" fmla="*/ 30917 h 340372"/>
              <a:gd name="connsiteX1" fmla="*/ 4562315 w 4562315"/>
              <a:gd name="connsiteY1" fmla="*/ 0 h 340372"/>
              <a:gd name="connsiteX2" fmla="*/ 4512005 w 4562315"/>
              <a:gd name="connsiteY2" fmla="*/ 336734 h 340372"/>
              <a:gd name="connsiteX3" fmla="*/ 32050 w 4562315"/>
              <a:gd name="connsiteY3" fmla="*/ 340372 h 340372"/>
              <a:gd name="connsiteX4" fmla="*/ 0 w 4562315"/>
              <a:gd name="connsiteY4" fmla="*/ 30917 h 340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62315" h="340372">
                <a:moveTo>
                  <a:pt x="0" y="30917"/>
                </a:moveTo>
                <a:lnTo>
                  <a:pt x="4562315" y="0"/>
                </a:lnTo>
                <a:lnTo>
                  <a:pt x="4512005" y="336734"/>
                </a:lnTo>
                <a:lnTo>
                  <a:pt x="32050" y="340372"/>
                </a:lnTo>
                <a:lnTo>
                  <a:pt x="0" y="3091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 bwMode="gray">
          <a:xfrm>
            <a:off x="5005388" y="6324681"/>
            <a:ext cx="1176821" cy="200026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0581" h="323214">
                <a:moveTo>
                  <a:pt x="379208" y="-1"/>
                </a:moveTo>
                <a:lnTo>
                  <a:pt x="4545802" y="53258"/>
                </a:lnTo>
                <a:lnTo>
                  <a:pt x="4670581" y="310948"/>
                </a:lnTo>
                <a:lnTo>
                  <a:pt x="0" y="323214"/>
                </a:lnTo>
                <a:lnTo>
                  <a:pt x="379208" y="-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 bwMode="gray">
          <a:xfrm>
            <a:off x="6168128" y="6353255"/>
            <a:ext cx="2467606" cy="166689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  <a:gd name="connsiteX0" fmla="*/ 0 w 4745669"/>
              <a:gd name="connsiteY0" fmla="*/ 4456 h 269955"/>
              <a:gd name="connsiteX1" fmla="*/ 4620890 w 4745669"/>
              <a:gd name="connsiteY1" fmla="*/ -1 h 269955"/>
              <a:gd name="connsiteX2" fmla="*/ 4745669 w 4745669"/>
              <a:gd name="connsiteY2" fmla="*/ 257689 h 269955"/>
              <a:gd name="connsiteX3" fmla="*/ 75088 w 4745669"/>
              <a:gd name="connsiteY3" fmla="*/ 269955 h 269955"/>
              <a:gd name="connsiteX4" fmla="*/ 0 w 4745669"/>
              <a:gd name="connsiteY4" fmla="*/ 4456 h 269955"/>
              <a:gd name="connsiteX0" fmla="*/ 0 w 4745669"/>
              <a:gd name="connsiteY0" fmla="*/ 4458 h 273804"/>
              <a:gd name="connsiteX1" fmla="*/ 4620890 w 4745669"/>
              <a:gd name="connsiteY1" fmla="*/ 1 h 273804"/>
              <a:gd name="connsiteX2" fmla="*/ 4745669 w 4745669"/>
              <a:gd name="connsiteY2" fmla="*/ 257691 h 273804"/>
              <a:gd name="connsiteX3" fmla="*/ 90402 w 4745669"/>
              <a:gd name="connsiteY3" fmla="*/ 273804 h 273804"/>
              <a:gd name="connsiteX4" fmla="*/ 0 w 4745669"/>
              <a:gd name="connsiteY4" fmla="*/ 4458 h 273804"/>
              <a:gd name="connsiteX0" fmla="*/ 0 w 4715043"/>
              <a:gd name="connsiteY0" fmla="*/ 4456 h 273802"/>
              <a:gd name="connsiteX1" fmla="*/ 4620890 w 4715043"/>
              <a:gd name="connsiteY1" fmla="*/ -1 h 273802"/>
              <a:gd name="connsiteX2" fmla="*/ 4715043 w 4715043"/>
              <a:gd name="connsiteY2" fmla="*/ 242298 h 273802"/>
              <a:gd name="connsiteX3" fmla="*/ 90402 w 4715043"/>
              <a:gd name="connsiteY3" fmla="*/ 273802 h 273802"/>
              <a:gd name="connsiteX4" fmla="*/ 0 w 4715043"/>
              <a:gd name="connsiteY4" fmla="*/ 4456 h 273802"/>
              <a:gd name="connsiteX0" fmla="*/ 0 w 5289574"/>
              <a:gd name="connsiteY0" fmla="*/ -1 h 269345"/>
              <a:gd name="connsiteX1" fmla="*/ 5289574 w 5289574"/>
              <a:gd name="connsiteY1" fmla="*/ 22476 h 269345"/>
              <a:gd name="connsiteX2" fmla="*/ 4715043 w 5289574"/>
              <a:gd name="connsiteY2" fmla="*/ 237841 h 269345"/>
              <a:gd name="connsiteX3" fmla="*/ 90402 w 5289574"/>
              <a:gd name="connsiteY3" fmla="*/ 269345 h 269345"/>
              <a:gd name="connsiteX4" fmla="*/ 0 w 5289574"/>
              <a:gd name="connsiteY4" fmla="*/ -1 h 269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89574" h="269345">
                <a:moveTo>
                  <a:pt x="0" y="-1"/>
                </a:moveTo>
                <a:lnTo>
                  <a:pt x="5289574" y="22476"/>
                </a:lnTo>
                <a:lnTo>
                  <a:pt x="4715043" y="237841"/>
                </a:lnTo>
                <a:lnTo>
                  <a:pt x="90402" y="269345"/>
                </a:lnTo>
                <a:lnTo>
                  <a:pt x="0" y="-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 bwMode="gray">
          <a:xfrm>
            <a:off x="8417311" y="6360399"/>
            <a:ext cx="593340" cy="149573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  <a:gd name="connsiteX0" fmla="*/ 0 w 4745669"/>
              <a:gd name="connsiteY0" fmla="*/ 4456 h 269955"/>
              <a:gd name="connsiteX1" fmla="*/ 4620890 w 4745669"/>
              <a:gd name="connsiteY1" fmla="*/ -1 h 269955"/>
              <a:gd name="connsiteX2" fmla="*/ 4745669 w 4745669"/>
              <a:gd name="connsiteY2" fmla="*/ 257689 h 269955"/>
              <a:gd name="connsiteX3" fmla="*/ 75088 w 4745669"/>
              <a:gd name="connsiteY3" fmla="*/ 269955 h 269955"/>
              <a:gd name="connsiteX4" fmla="*/ 0 w 4745669"/>
              <a:gd name="connsiteY4" fmla="*/ 4456 h 269955"/>
              <a:gd name="connsiteX0" fmla="*/ 0 w 4745669"/>
              <a:gd name="connsiteY0" fmla="*/ 4458 h 273804"/>
              <a:gd name="connsiteX1" fmla="*/ 4620890 w 4745669"/>
              <a:gd name="connsiteY1" fmla="*/ 1 h 273804"/>
              <a:gd name="connsiteX2" fmla="*/ 4745669 w 4745669"/>
              <a:gd name="connsiteY2" fmla="*/ 257691 h 273804"/>
              <a:gd name="connsiteX3" fmla="*/ 90402 w 4745669"/>
              <a:gd name="connsiteY3" fmla="*/ 273804 h 273804"/>
              <a:gd name="connsiteX4" fmla="*/ 0 w 4745669"/>
              <a:gd name="connsiteY4" fmla="*/ 4458 h 273804"/>
              <a:gd name="connsiteX0" fmla="*/ 0 w 4715043"/>
              <a:gd name="connsiteY0" fmla="*/ 4456 h 273802"/>
              <a:gd name="connsiteX1" fmla="*/ 4620890 w 4715043"/>
              <a:gd name="connsiteY1" fmla="*/ -1 h 273802"/>
              <a:gd name="connsiteX2" fmla="*/ 4715043 w 4715043"/>
              <a:gd name="connsiteY2" fmla="*/ 242298 h 273802"/>
              <a:gd name="connsiteX3" fmla="*/ 90402 w 4715043"/>
              <a:gd name="connsiteY3" fmla="*/ 273802 h 273802"/>
              <a:gd name="connsiteX4" fmla="*/ 0 w 4715043"/>
              <a:gd name="connsiteY4" fmla="*/ 4456 h 273802"/>
              <a:gd name="connsiteX0" fmla="*/ 0 w 5289574"/>
              <a:gd name="connsiteY0" fmla="*/ -1 h 269345"/>
              <a:gd name="connsiteX1" fmla="*/ 5289574 w 5289574"/>
              <a:gd name="connsiteY1" fmla="*/ 22476 h 269345"/>
              <a:gd name="connsiteX2" fmla="*/ 4715043 w 5289574"/>
              <a:gd name="connsiteY2" fmla="*/ 237841 h 269345"/>
              <a:gd name="connsiteX3" fmla="*/ 90402 w 5289574"/>
              <a:gd name="connsiteY3" fmla="*/ 269345 h 269345"/>
              <a:gd name="connsiteX4" fmla="*/ 0 w 5289574"/>
              <a:gd name="connsiteY4" fmla="*/ -1 h 269345"/>
              <a:gd name="connsiteX0" fmla="*/ 0 w 7532923"/>
              <a:gd name="connsiteY0" fmla="*/ 1 h 269347"/>
              <a:gd name="connsiteX1" fmla="*/ 7532923 w 7532923"/>
              <a:gd name="connsiteY1" fmla="*/ 3240 h 269347"/>
              <a:gd name="connsiteX2" fmla="*/ 4715043 w 7532923"/>
              <a:gd name="connsiteY2" fmla="*/ 237843 h 269347"/>
              <a:gd name="connsiteX3" fmla="*/ 90402 w 7532923"/>
              <a:gd name="connsiteY3" fmla="*/ 269347 h 269347"/>
              <a:gd name="connsiteX4" fmla="*/ 0 w 7532923"/>
              <a:gd name="connsiteY4" fmla="*/ 1 h 269347"/>
              <a:gd name="connsiteX0" fmla="*/ 4254606 w 7442522"/>
              <a:gd name="connsiteY0" fmla="*/ 0 h 273193"/>
              <a:gd name="connsiteX1" fmla="*/ 7442522 w 7442522"/>
              <a:gd name="connsiteY1" fmla="*/ 7086 h 273193"/>
              <a:gd name="connsiteX2" fmla="*/ 4624642 w 7442522"/>
              <a:gd name="connsiteY2" fmla="*/ 241689 h 273193"/>
              <a:gd name="connsiteX3" fmla="*/ 1 w 7442522"/>
              <a:gd name="connsiteY3" fmla="*/ 273193 h 273193"/>
              <a:gd name="connsiteX4" fmla="*/ 4254606 w 7442522"/>
              <a:gd name="connsiteY4" fmla="*/ 0 h 273193"/>
              <a:gd name="connsiteX0" fmla="*/ 2696066 w 5883982"/>
              <a:gd name="connsiteY0" fmla="*/ 0 h 241689"/>
              <a:gd name="connsiteX1" fmla="*/ 5883982 w 5883982"/>
              <a:gd name="connsiteY1" fmla="*/ 7086 h 241689"/>
              <a:gd name="connsiteX2" fmla="*/ 3066102 w 5883982"/>
              <a:gd name="connsiteY2" fmla="*/ 241689 h 241689"/>
              <a:gd name="connsiteX3" fmla="*/ 0 w 5883982"/>
              <a:gd name="connsiteY3" fmla="*/ 238564 h 241689"/>
              <a:gd name="connsiteX4" fmla="*/ 2696066 w 5883982"/>
              <a:gd name="connsiteY4" fmla="*/ 0 h 241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83982" h="241689">
                <a:moveTo>
                  <a:pt x="2696066" y="0"/>
                </a:moveTo>
                <a:lnTo>
                  <a:pt x="5883982" y="7086"/>
                </a:lnTo>
                <a:lnTo>
                  <a:pt x="3066102" y="241689"/>
                </a:lnTo>
                <a:lnTo>
                  <a:pt x="0" y="238564"/>
                </a:lnTo>
                <a:lnTo>
                  <a:pt x="269606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 bwMode="gray">
          <a:xfrm>
            <a:off x="8162518" y="6362780"/>
            <a:ext cx="980697" cy="495219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  <a:gd name="connsiteX0" fmla="*/ 0 w 4745669"/>
              <a:gd name="connsiteY0" fmla="*/ 4456 h 269955"/>
              <a:gd name="connsiteX1" fmla="*/ 4620890 w 4745669"/>
              <a:gd name="connsiteY1" fmla="*/ -1 h 269955"/>
              <a:gd name="connsiteX2" fmla="*/ 4745669 w 4745669"/>
              <a:gd name="connsiteY2" fmla="*/ 257689 h 269955"/>
              <a:gd name="connsiteX3" fmla="*/ 75088 w 4745669"/>
              <a:gd name="connsiteY3" fmla="*/ 269955 h 269955"/>
              <a:gd name="connsiteX4" fmla="*/ 0 w 4745669"/>
              <a:gd name="connsiteY4" fmla="*/ 4456 h 269955"/>
              <a:gd name="connsiteX0" fmla="*/ 0 w 4745669"/>
              <a:gd name="connsiteY0" fmla="*/ 4458 h 273804"/>
              <a:gd name="connsiteX1" fmla="*/ 4620890 w 4745669"/>
              <a:gd name="connsiteY1" fmla="*/ 1 h 273804"/>
              <a:gd name="connsiteX2" fmla="*/ 4745669 w 4745669"/>
              <a:gd name="connsiteY2" fmla="*/ 257691 h 273804"/>
              <a:gd name="connsiteX3" fmla="*/ 90402 w 4745669"/>
              <a:gd name="connsiteY3" fmla="*/ 273804 h 273804"/>
              <a:gd name="connsiteX4" fmla="*/ 0 w 4745669"/>
              <a:gd name="connsiteY4" fmla="*/ 4458 h 273804"/>
              <a:gd name="connsiteX0" fmla="*/ 0 w 4715043"/>
              <a:gd name="connsiteY0" fmla="*/ 4456 h 273802"/>
              <a:gd name="connsiteX1" fmla="*/ 4620890 w 4715043"/>
              <a:gd name="connsiteY1" fmla="*/ -1 h 273802"/>
              <a:gd name="connsiteX2" fmla="*/ 4715043 w 4715043"/>
              <a:gd name="connsiteY2" fmla="*/ 242298 h 273802"/>
              <a:gd name="connsiteX3" fmla="*/ 90402 w 4715043"/>
              <a:gd name="connsiteY3" fmla="*/ 273802 h 273802"/>
              <a:gd name="connsiteX4" fmla="*/ 0 w 4715043"/>
              <a:gd name="connsiteY4" fmla="*/ 4456 h 273802"/>
              <a:gd name="connsiteX0" fmla="*/ 0 w 5289574"/>
              <a:gd name="connsiteY0" fmla="*/ -1 h 269345"/>
              <a:gd name="connsiteX1" fmla="*/ 5289574 w 5289574"/>
              <a:gd name="connsiteY1" fmla="*/ 22476 h 269345"/>
              <a:gd name="connsiteX2" fmla="*/ 4715043 w 5289574"/>
              <a:gd name="connsiteY2" fmla="*/ 237841 h 269345"/>
              <a:gd name="connsiteX3" fmla="*/ 90402 w 5289574"/>
              <a:gd name="connsiteY3" fmla="*/ 269345 h 269345"/>
              <a:gd name="connsiteX4" fmla="*/ 0 w 5289574"/>
              <a:gd name="connsiteY4" fmla="*/ -1 h 269345"/>
              <a:gd name="connsiteX0" fmla="*/ 0 w 7532923"/>
              <a:gd name="connsiteY0" fmla="*/ 1 h 269347"/>
              <a:gd name="connsiteX1" fmla="*/ 7532923 w 7532923"/>
              <a:gd name="connsiteY1" fmla="*/ 3240 h 269347"/>
              <a:gd name="connsiteX2" fmla="*/ 4715043 w 7532923"/>
              <a:gd name="connsiteY2" fmla="*/ 237843 h 269347"/>
              <a:gd name="connsiteX3" fmla="*/ 90402 w 7532923"/>
              <a:gd name="connsiteY3" fmla="*/ 269347 h 269347"/>
              <a:gd name="connsiteX4" fmla="*/ 0 w 7532923"/>
              <a:gd name="connsiteY4" fmla="*/ 1 h 269347"/>
              <a:gd name="connsiteX0" fmla="*/ 4254606 w 7442522"/>
              <a:gd name="connsiteY0" fmla="*/ 0 h 273193"/>
              <a:gd name="connsiteX1" fmla="*/ 7442522 w 7442522"/>
              <a:gd name="connsiteY1" fmla="*/ 7086 h 273193"/>
              <a:gd name="connsiteX2" fmla="*/ 4624642 w 7442522"/>
              <a:gd name="connsiteY2" fmla="*/ 241689 h 273193"/>
              <a:gd name="connsiteX3" fmla="*/ 1 w 7442522"/>
              <a:gd name="connsiteY3" fmla="*/ 273193 h 273193"/>
              <a:gd name="connsiteX4" fmla="*/ 4254606 w 7442522"/>
              <a:gd name="connsiteY4" fmla="*/ 0 h 273193"/>
              <a:gd name="connsiteX0" fmla="*/ 2696066 w 5883982"/>
              <a:gd name="connsiteY0" fmla="*/ 0 h 241689"/>
              <a:gd name="connsiteX1" fmla="*/ 5883982 w 5883982"/>
              <a:gd name="connsiteY1" fmla="*/ 7086 h 241689"/>
              <a:gd name="connsiteX2" fmla="*/ 3066102 w 5883982"/>
              <a:gd name="connsiteY2" fmla="*/ 241689 h 241689"/>
              <a:gd name="connsiteX3" fmla="*/ 0 w 5883982"/>
              <a:gd name="connsiteY3" fmla="*/ 238564 h 241689"/>
              <a:gd name="connsiteX4" fmla="*/ 2696066 w 5883982"/>
              <a:gd name="connsiteY4" fmla="*/ 0 h 241689"/>
              <a:gd name="connsiteX0" fmla="*/ 783321 w 5883982"/>
              <a:gd name="connsiteY0" fmla="*/ 0 h 238076"/>
              <a:gd name="connsiteX1" fmla="*/ 5883982 w 5883982"/>
              <a:gd name="connsiteY1" fmla="*/ 3473 h 238076"/>
              <a:gd name="connsiteX2" fmla="*/ 3066102 w 5883982"/>
              <a:gd name="connsiteY2" fmla="*/ 238076 h 238076"/>
              <a:gd name="connsiteX3" fmla="*/ 0 w 5883982"/>
              <a:gd name="connsiteY3" fmla="*/ 234951 h 238076"/>
              <a:gd name="connsiteX4" fmla="*/ 783321 w 5883982"/>
              <a:gd name="connsiteY4" fmla="*/ 0 h 238076"/>
              <a:gd name="connsiteX0" fmla="*/ 736088 w 5836749"/>
              <a:gd name="connsiteY0" fmla="*/ 0 h 238076"/>
              <a:gd name="connsiteX1" fmla="*/ 5836749 w 5836749"/>
              <a:gd name="connsiteY1" fmla="*/ 3473 h 238076"/>
              <a:gd name="connsiteX2" fmla="*/ 3018869 w 5836749"/>
              <a:gd name="connsiteY2" fmla="*/ 238076 h 238076"/>
              <a:gd name="connsiteX3" fmla="*/ 0 w 5836749"/>
              <a:gd name="connsiteY3" fmla="*/ 234951 h 238076"/>
              <a:gd name="connsiteX4" fmla="*/ 736088 w 5836749"/>
              <a:gd name="connsiteY4" fmla="*/ 0 h 238076"/>
              <a:gd name="connsiteX0" fmla="*/ 736088 w 9725290"/>
              <a:gd name="connsiteY0" fmla="*/ 0 h 234951"/>
              <a:gd name="connsiteX1" fmla="*/ 5836749 w 9725290"/>
              <a:gd name="connsiteY1" fmla="*/ 3473 h 234951"/>
              <a:gd name="connsiteX2" fmla="*/ 9725290 w 9725290"/>
              <a:gd name="connsiteY2" fmla="*/ 234464 h 234951"/>
              <a:gd name="connsiteX3" fmla="*/ 0 w 9725290"/>
              <a:gd name="connsiteY3" fmla="*/ 234951 h 234951"/>
              <a:gd name="connsiteX4" fmla="*/ 736088 w 9725290"/>
              <a:gd name="connsiteY4" fmla="*/ 0 h 234951"/>
              <a:gd name="connsiteX0" fmla="*/ 736088 w 9725290"/>
              <a:gd name="connsiteY0" fmla="*/ 0 h 234951"/>
              <a:gd name="connsiteX1" fmla="*/ 5836749 w 9725290"/>
              <a:gd name="connsiteY1" fmla="*/ 3473 h 234951"/>
              <a:gd name="connsiteX2" fmla="*/ 7111899 w 9725290"/>
              <a:gd name="connsiteY2" fmla="*/ 75858 h 234951"/>
              <a:gd name="connsiteX3" fmla="*/ 9725290 w 9725290"/>
              <a:gd name="connsiteY3" fmla="*/ 234464 h 234951"/>
              <a:gd name="connsiteX4" fmla="*/ 0 w 9725290"/>
              <a:gd name="connsiteY4" fmla="*/ 234951 h 234951"/>
              <a:gd name="connsiteX5" fmla="*/ 736088 w 9725290"/>
              <a:gd name="connsiteY5" fmla="*/ 0 h 234951"/>
              <a:gd name="connsiteX0" fmla="*/ 736088 w 9725290"/>
              <a:gd name="connsiteY0" fmla="*/ 133658 h 368609"/>
              <a:gd name="connsiteX1" fmla="*/ 5836749 w 9725290"/>
              <a:gd name="connsiteY1" fmla="*/ 137131 h 368609"/>
              <a:gd name="connsiteX2" fmla="*/ 9709463 w 9725290"/>
              <a:gd name="connsiteY2" fmla="*/ 0 h 368609"/>
              <a:gd name="connsiteX3" fmla="*/ 9725290 w 9725290"/>
              <a:gd name="connsiteY3" fmla="*/ 368122 h 368609"/>
              <a:gd name="connsiteX4" fmla="*/ 0 w 9725290"/>
              <a:gd name="connsiteY4" fmla="*/ 368609 h 368609"/>
              <a:gd name="connsiteX5" fmla="*/ 736088 w 9725290"/>
              <a:gd name="connsiteY5" fmla="*/ 133658 h 368609"/>
              <a:gd name="connsiteX0" fmla="*/ 736088 w 9725290"/>
              <a:gd name="connsiteY0" fmla="*/ 133658 h 368609"/>
              <a:gd name="connsiteX1" fmla="*/ 5836749 w 9725290"/>
              <a:gd name="connsiteY1" fmla="*/ 137131 h 368609"/>
              <a:gd name="connsiteX2" fmla="*/ 7843941 w 9725290"/>
              <a:gd name="connsiteY2" fmla="*/ 63216 h 368609"/>
              <a:gd name="connsiteX3" fmla="*/ 9709463 w 9725290"/>
              <a:gd name="connsiteY3" fmla="*/ 0 h 368609"/>
              <a:gd name="connsiteX4" fmla="*/ 9725290 w 9725290"/>
              <a:gd name="connsiteY4" fmla="*/ 368122 h 368609"/>
              <a:gd name="connsiteX5" fmla="*/ 0 w 9725290"/>
              <a:gd name="connsiteY5" fmla="*/ 368609 h 368609"/>
              <a:gd name="connsiteX6" fmla="*/ 736088 w 9725290"/>
              <a:gd name="connsiteY6" fmla="*/ 133658 h 368609"/>
              <a:gd name="connsiteX0" fmla="*/ 736088 w 9725290"/>
              <a:gd name="connsiteY0" fmla="*/ 133658 h 368609"/>
              <a:gd name="connsiteX1" fmla="*/ 5836749 w 9725290"/>
              <a:gd name="connsiteY1" fmla="*/ 137131 h 368609"/>
              <a:gd name="connsiteX2" fmla="*/ 9071878 w 9725290"/>
              <a:gd name="connsiteY2" fmla="*/ 1807 h 368609"/>
              <a:gd name="connsiteX3" fmla="*/ 9709463 w 9725290"/>
              <a:gd name="connsiteY3" fmla="*/ 0 h 368609"/>
              <a:gd name="connsiteX4" fmla="*/ 9725290 w 9725290"/>
              <a:gd name="connsiteY4" fmla="*/ 368122 h 368609"/>
              <a:gd name="connsiteX5" fmla="*/ 0 w 9725290"/>
              <a:gd name="connsiteY5" fmla="*/ 368609 h 368609"/>
              <a:gd name="connsiteX6" fmla="*/ 736088 w 9725290"/>
              <a:gd name="connsiteY6" fmla="*/ 133658 h 368609"/>
              <a:gd name="connsiteX0" fmla="*/ 736088 w 9725290"/>
              <a:gd name="connsiteY0" fmla="*/ 133658 h 368609"/>
              <a:gd name="connsiteX1" fmla="*/ 5718680 w 9725290"/>
              <a:gd name="connsiteY1" fmla="*/ 135325 h 368609"/>
              <a:gd name="connsiteX2" fmla="*/ 9071878 w 9725290"/>
              <a:gd name="connsiteY2" fmla="*/ 1807 h 368609"/>
              <a:gd name="connsiteX3" fmla="*/ 9709463 w 9725290"/>
              <a:gd name="connsiteY3" fmla="*/ 0 h 368609"/>
              <a:gd name="connsiteX4" fmla="*/ 9725290 w 9725290"/>
              <a:gd name="connsiteY4" fmla="*/ 368122 h 368609"/>
              <a:gd name="connsiteX5" fmla="*/ 0 w 9725290"/>
              <a:gd name="connsiteY5" fmla="*/ 368609 h 368609"/>
              <a:gd name="connsiteX6" fmla="*/ 736088 w 9725290"/>
              <a:gd name="connsiteY6" fmla="*/ 133658 h 368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25290" h="368609">
                <a:moveTo>
                  <a:pt x="736088" y="133658"/>
                </a:moveTo>
                <a:lnTo>
                  <a:pt x="5718680" y="135325"/>
                </a:lnTo>
                <a:lnTo>
                  <a:pt x="9071878" y="1807"/>
                </a:lnTo>
                <a:lnTo>
                  <a:pt x="9709463" y="0"/>
                </a:lnTo>
                <a:lnTo>
                  <a:pt x="9725290" y="368122"/>
                </a:lnTo>
                <a:lnTo>
                  <a:pt x="0" y="368609"/>
                </a:lnTo>
                <a:lnTo>
                  <a:pt x="736088" y="13365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73152" y="6583680"/>
            <a:ext cx="213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670048" y="6583680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8302752" y="6583680"/>
            <a:ext cx="457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0278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Clr>
          <a:schemeClr val="tx2"/>
        </a:buClr>
        <a:buSzPct val="90000"/>
        <a:buFont typeface="Wingdings 3" pitchFamily="18" charset="2"/>
        <a:buChar char="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Clr>
          <a:schemeClr val="accent2"/>
        </a:buClr>
        <a:buSzPct val="90000"/>
        <a:buFont typeface="Wingdings 3" pitchFamily="18" charset="2"/>
        <a:buChar char="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accent3"/>
        </a:buClr>
        <a:buSzPct val="90000"/>
        <a:buFont typeface="Wingdings 3" pitchFamily="18" charset="2"/>
        <a:buChar char="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accent4"/>
        </a:buClr>
        <a:buSzPct val="90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accent5"/>
        </a:buClr>
        <a:buSzPct val="90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E209EC-E61A-ECC5-E186-60ACCF7C43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6656" y="2173986"/>
            <a:ext cx="7772400" cy="2733770"/>
          </a:xfrm>
        </p:spPr>
        <p:txBody>
          <a:bodyPr>
            <a:normAutofit/>
          </a:bodyPr>
          <a:lstStyle/>
          <a:p>
            <a:pPr algn="ctr"/>
            <a:r>
              <a:rPr lang="ko-KR" altLang="en-US" sz="60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고딕 Std B" panose="020B0800000000000000" pitchFamily="34" charset="-127"/>
                <a:ea typeface="Adobe 고딕 Std B" panose="020B0800000000000000" pitchFamily="34" charset="-127"/>
              </a:rPr>
              <a:t>프로그래밍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445673C7-8CD9-CD28-3875-F072BC824B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2261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24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82990" y="192392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1120802" y="279306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프로그래밍의 절차</a:t>
            </a: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A2A96748-8A2B-ED86-D270-12DBC2D4FC27}"/>
              </a:ext>
            </a:extLst>
          </p:cNvPr>
          <p:cNvGrpSpPr/>
          <p:nvPr/>
        </p:nvGrpSpPr>
        <p:grpSpPr>
          <a:xfrm>
            <a:off x="546488" y="970884"/>
            <a:ext cx="8466735" cy="585801"/>
            <a:chOff x="996025" y="1226198"/>
            <a:chExt cx="8466735" cy="585801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225D6433-2D92-CE1D-7ABE-549DDD22CB88}"/>
                </a:ext>
              </a:extLst>
            </p:cNvPr>
            <p:cNvSpPr/>
            <p:nvPr/>
          </p:nvSpPr>
          <p:spPr>
            <a:xfrm>
              <a:off x="1542760" y="1226198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설 계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254053A5-155B-4A87-EF03-C8A6585C4733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2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BFA2A4B2-3C28-4419-434A-A3D05BD45C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3927312"/>
              </p:ext>
            </p:extLst>
          </p:nvPr>
        </p:nvGraphicFramePr>
        <p:xfrm>
          <a:off x="961071" y="1789564"/>
          <a:ext cx="7660416" cy="4176312"/>
        </p:xfrm>
        <a:graphic>
          <a:graphicData uri="http://schemas.openxmlformats.org/drawingml/2006/table">
            <a:tbl>
              <a:tblPr firstRow="1" bandRow="1"/>
              <a:tblGrid>
                <a:gridCol w="1755272">
                  <a:extLst>
                    <a:ext uri="{9D8B030D-6E8A-4147-A177-3AD203B41FA5}">
                      <a16:colId xmlns:a16="http://schemas.microsoft.com/office/drawing/2014/main" val="3112665830"/>
                    </a:ext>
                  </a:extLst>
                </a:gridCol>
                <a:gridCol w="5905144">
                  <a:extLst>
                    <a:ext uri="{9D8B030D-6E8A-4147-A177-3AD203B41FA5}">
                      <a16:colId xmlns:a16="http://schemas.microsoft.com/office/drawing/2014/main" val="3034320341"/>
                    </a:ext>
                  </a:extLst>
                </a:gridCol>
              </a:tblGrid>
              <a:tr h="12804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6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고수준 </a:t>
                      </a:r>
                      <a:endParaRPr lang="en-US" altLang="ko-KR" sz="2600" b="0" i="0" u="none" strike="noStrike" kern="1200" baseline="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algn="ctr" latinLnBrk="1"/>
                      <a:r>
                        <a:rPr lang="ko-KR" altLang="en-US" sz="26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설계</a:t>
                      </a:r>
                      <a:endParaRPr lang="ko-KR" altLang="en-US" sz="2600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ko-KR" altLang="en-US" sz="25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프로그램 구조 설계</a:t>
                      </a:r>
                      <a:r>
                        <a:rPr lang="en-US" altLang="ko-KR" sz="25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5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데이터 흐름 다이어그램</a:t>
                      </a:r>
                      <a:r>
                        <a:rPr lang="en-US" altLang="ko-KR" sz="25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5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시스템의 구성 요소 및 상호 작용 등을 고려해 프로그램의 전체 구조 결정</a:t>
                      </a:r>
                      <a:endParaRPr lang="ko-KR" altLang="en-US" sz="25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487055"/>
                  </a:ext>
                </a:extLst>
              </a:tr>
              <a:tr h="128043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2600" b="0" i="0" u="none" strike="noStrike" kern="1200" baseline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저수준</a:t>
                      </a:r>
                      <a:r>
                        <a:rPr lang="ko-KR" altLang="en-US" sz="26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 </a:t>
                      </a:r>
                      <a:endParaRPr lang="en-US" altLang="ko-KR" sz="2600" b="0" i="0" u="none" strike="noStrike" kern="1200" baseline="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algn="ctr"/>
                      <a:r>
                        <a:rPr lang="ko-KR" altLang="en-US" sz="26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설계</a:t>
                      </a:r>
                      <a:endParaRPr lang="ko-KR" altLang="en-US" sz="2600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ko-KR" altLang="en-US" sz="25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시스템 구성 요소의 동작 방식</a:t>
                      </a:r>
                      <a:r>
                        <a:rPr lang="en-US" altLang="ko-KR" sz="25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5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사용할 데이터 구조</a:t>
                      </a:r>
                      <a:r>
                        <a:rPr lang="en-US" altLang="ko-KR" sz="25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5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인터페이스 디자인 결정</a:t>
                      </a:r>
                      <a:endParaRPr lang="ko-KR" altLang="en-US" sz="2500" dirty="0"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62822903"/>
                  </a:ext>
                </a:extLst>
              </a:tr>
              <a:tr h="128043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6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설계 </a:t>
                      </a:r>
                      <a:endParaRPr lang="en-US" altLang="ko-KR" sz="2600" b="0" i="0" u="none" strike="noStrike" kern="1200" baseline="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algn="ctr" latinLnBrk="1"/>
                      <a:r>
                        <a:rPr lang="ko-KR" altLang="en-US" sz="26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검토</a:t>
                      </a:r>
                      <a:endParaRPr lang="ko-KR" altLang="en-US" sz="2600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ko-KR" altLang="en-US" sz="25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설계의 완전성</a:t>
                      </a:r>
                      <a:r>
                        <a:rPr lang="en-US" altLang="ko-KR" sz="25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5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일관성</a:t>
                      </a:r>
                      <a:r>
                        <a:rPr lang="en-US" altLang="ko-KR" sz="25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5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정확성 등을 검증</a:t>
                      </a:r>
                      <a:r>
                        <a:rPr lang="en-US" altLang="ko-KR" sz="25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. </a:t>
                      </a:r>
                      <a:r>
                        <a:rPr lang="ko-KR" altLang="en-US" sz="25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문제점을 발견하고 수정하여 개발 단계에서 발생할 수 있는 문제를 사전에 방지</a:t>
                      </a:r>
                      <a:endParaRPr lang="ko-KR" altLang="en-US" sz="25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602637"/>
                  </a:ext>
                </a:extLst>
              </a:tr>
            </a:tbl>
          </a:graphicData>
        </a:graphic>
      </p:graphicFrame>
      <p:pic>
        <p:nvPicPr>
          <p:cNvPr id="6" name="그림 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EE34DBA-757E-AEBD-6D5E-016F5576A1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9149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24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717097" y="1650062"/>
            <a:ext cx="7920000" cy="4698787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설계 결과에 따라 프로그램 목적과 실행 환경 등에 가장 적합한 언어를 선택 </a:t>
            </a:r>
            <a:endParaRPr lang="en-US" altLang="ko-KR" sz="3000" b="0" i="0" u="none" strike="noStrike" spc="-150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809625" indent="-809625" algn="just">
              <a:buSzPct val="70000"/>
            </a:pP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　→ </a:t>
            </a:r>
            <a:r>
              <a:rPr lang="ko-KR" altLang="en-US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프로그램 입력</a:t>
            </a:r>
            <a:r>
              <a:rPr lang="en-US" altLang="ko-KR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출력</a:t>
            </a:r>
            <a:r>
              <a:rPr lang="en-US" altLang="ko-KR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처리를 구체화하여 프로그램 코드 작성</a:t>
            </a:r>
            <a:endParaRPr lang="en-US" altLang="ko-KR" sz="2800" b="0" i="0" u="none" strike="noStrike" spc="-150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표준화한 프로그래밍 방식과 규칙에 따라 프로그램 작성 </a:t>
            </a:r>
            <a:endParaRPr lang="en-US" altLang="ko-KR" sz="3000" b="0" i="0" u="none" strike="noStrike" spc="-150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809625" indent="-809625" algn="just">
              <a:lnSpc>
                <a:spcPts val="4200"/>
              </a:lnSpc>
              <a:buSzPct val="70000"/>
            </a:pPr>
            <a:r>
              <a:rPr lang="ko-KR" altLang="en-US" sz="3000" spc="-150" dirty="0">
                <a:solidFill>
                  <a:schemeClr val="tx1"/>
                </a:solidFill>
                <a:latin typeface="+mj-ea"/>
                <a:ea typeface="+mj-ea"/>
              </a:rPr>
              <a:t>　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→ </a:t>
            </a:r>
            <a:r>
              <a:rPr lang="ko-KR" altLang="en-US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프로그램 코드의 품질 유지</a:t>
            </a:r>
            <a:r>
              <a:rPr lang="en-US" altLang="ko-KR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테스트 및 유지 보수 단계에서 프로그램 코드 수정을 쉽게 할 수 있게 작성</a:t>
            </a:r>
            <a:r>
              <a:rPr lang="en-US" altLang="ko-KR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43076" y="944237"/>
            <a:ext cx="8511430" cy="585801"/>
            <a:chOff x="994443" y="1217233"/>
            <a:chExt cx="8511430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구 현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4443" y="1269400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3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87176" y="262372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프로그래밍의 절차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66782" y="201585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4C008D5-21A8-0137-C056-58AB151154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7396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24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699089" y="1668325"/>
            <a:ext cx="7920000" cy="3809056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구현 단계에서 작성한 프로그램의 정확한 작동 여부를 확인하기 위하여 다양한 시나리오와 데이터를 활용</a:t>
            </a:r>
            <a:r>
              <a:rPr lang="en-US" altLang="ko-KR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ko-KR" altLang="en-US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프로그램을 검증하고 오류 수정</a:t>
            </a:r>
            <a:endParaRPr lang="en-US" altLang="ko-KR" sz="29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단위 테스트와 시스템 테스트를 포함한 여러 유형의 테스트 진행</a:t>
            </a:r>
            <a:r>
              <a:rPr lang="en-US" altLang="ko-KR" sz="290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ko-KR" altLang="en-US" sz="290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ko-KR" altLang="en-US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발견한 문제점 수정</a:t>
            </a:r>
            <a:r>
              <a:rPr lang="en-US" altLang="ko-KR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ko-KR" altLang="en-US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프로그램 안정성 확보</a:t>
            </a:r>
            <a:endParaRPr lang="en-US" altLang="ko-KR" sz="29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46488" y="962371"/>
            <a:ext cx="8481868" cy="585801"/>
            <a:chOff x="1024005" y="1217233"/>
            <a:chExt cx="848186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테스트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1024005" y="1245461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4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87176" y="271081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프로그래밍의 절차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66782" y="210294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2A08B22-8EE4-A10A-9EE2-B38EA52E3A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6954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24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725805" y="1677725"/>
            <a:ext cx="7772736" cy="3809056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29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프로그램 개발 후 지속적인 업데이트와 개선 작업 필요</a:t>
            </a:r>
            <a:endParaRPr lang="en-US" altLang="ko-KR" sz="29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2900" dirty="0">
                <a:solidFill>
                  <a:schemeClr val="tx1"/>
                </a:solidFill>
                <a:latin typeface="+mj-ea"/>
                <a:ea typeface="+mj-ea"/>
              </a:rPr>
              <a:t>오류 수정</a:t>
            </a:r>
            <a:r>
              <a:rPr lang="en-US" altLang="ko-KR" sz="290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2900" dirty="0">
                <a:solidFill>
                  <a:schemeClr val="tx1"/>
                </a:solidFill>
                <a:latin typeface="+mj-ea"/>
                <a:ea typeface="+mj-ea"/>
              </a:rPr>
              <a:t>성능 향상</a:t>
            </a:r>
            <a:r>
              <a:rPr lang="en-US" altLang="ko-KR" sz="290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2900" dirty="0">
                <a:solidFill>
                  <a:schemeClr val="tx1"/>
                </a:solidFill>
                <a:latin typeface="+mj-ea"/>
                <a:ea typeface="+mj-ea"/>
              </a:rPr>
              <a:t>새로운 기능의 적용 등 진행</a:t>
            </a:r>
            <a:endParaRPr lang="en-US" altLang="ko-KR" sz="290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2900" dirty="0">
                <a:solidFill>
                  <a:schemeClr val="tx1"/>
                </a:solidFill>
                <a:latin typeface="+mj-ea"/>
                <a:ea typeface="+mj-ea"/>
              </a:rPr>
              <a:t>사용자와 기술적인 변화 등에 따른 프로그램 개선과 발전을 위해 유지 보수 필수적</a:t>
            </a:r>
            <a:endParaRPr lang="en-US" altLang="ko-KR" sz="290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endParaRPr lang="en-US" altLang="ko-KR" sz="29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46488" y="942222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유지 보수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5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87176" y="261888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프로그래밍의 절차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58073" y="201101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6E6D61A-1F44-4AFA-D798-D36D82FDF9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8158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E15A0BE-0EF0-AC7C-68EC-5AFBCD3335DB}"/>
              </a:ext>
            </a:extLst>
          </p:cNvPr>
          <p:cNvSpPr txBox="1"/>
          <p:nvPr/>
        </p:nvSpPr>
        <p:spPr>
          <a:xfrm>
            <a:off x="222939" y="157162"/>
            <a:ext cx="8799141" cy="116363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73644"/>
            <a:ext cx="9144000" cy="28435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FBC98E1B-5FE1-C6AF-2E58-C1FA52494D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39912"/>
            <a:ext cx="1736541" cy="190370"/>
          </a:xfrm>
          <a:prstGeom prst="rect">
            <a:avLst/>
          </a:prstGeom>
        </p:spPr>
      </p:pic>
      <p:sp>
        <p:nvSpPr>
          <p:cNvPr id="5" name="TextBox 2">
            <a:extLst>
              <a:ext uri="{FF2B5EF4-FFF2-40B4-BE49-F238E27FC236}">
                <a16:creationId xmlns:a16="http://schemas.microsoft.com/office/drawing/2014/main" id="{E5D15A96-29E0-103C-C3A3-DB396B3046BB}"/>
              </a:ext>
            </a:extLst>
          </p:cNvPr>
          <p:cNvSpPr txBox="1"/>
          <p:nvPr/>
        </p:nvSpPr>
        <p:spPr>
          <a:xfrm>
            <a:off x="977154" y="2695045"/>
            <a:ext cx="6678705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6000" b="1" dirty="0">
                <a:gradFill flip="none" rotWithShape="1">
                  <a:gsLst>
                    <a:gs pos="0">
                      <a:srgbClr val="0494E1"/>
                    </a:gs>
                    <a:gs pos="50000">
                      <a:srgbClr val="74C8F5"/>
                    </a:gs>
                    <a:gs pos="100000">
                      <a:srgbClr val="A7DDF8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단원이 끝났습니다</a:t>
            </a:r>
            <a:r>
              <a:rPr lang="en-US" altLang="ko-KR" sz="6000" b="1" dirty="0">
                <a:gradFill flip="none" rotWithShape="1">
                  <a:gsLst>
                    <a:gs pos="0">
                      <a:srgbClr val="0494E1"/>
                    </a:gs>
                    <a:gs pos="50000">
                      <a:srgbClr val="74C8F5"/>
                    </a:gs>
                    <a:gs pos="100000">
                      <a:srgbClr val="A7DDF8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6000" b="1" dirty="0">
              <a:gradFill flip="none" rotWithShape="1">
                <a:gsLst>
                  <a:gs pos="0">
                    <a:srgbClr val="0494E1"/>
                  </a:gs>
                  <a:gs pos="50000">
                    <a:srgbClr val="74C8F5"/>
                  </a:gs>
                  <a:gs pos="100000">
                    <a:srgbClr val="A7DDF8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0000" endA="300" endPos="50000" dist="60007" dir="5400000" sy="-100000" algn="bl" rotWithShape="0"/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6BB5203C-C6C9-3CE5-9720-B542E94490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7391" y="2615182"/>
            <a:ext cx="923546" cy="1627635"/>
          </a:xfrm>
          <a:prstGeom prst="rect">
            <a:avLst/>
          </a:prstGeom>
        </p:spPr>
      </p:pic>
      <p:pic>
        <p:nvPicPr>
          <p:cNvPr id="2" name="그림 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7BD3E5D-24C4-2DF6-41F8-F612F7A5BA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6401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E209EC-E61A-ECC5-E186-60ACCF7C43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289" y="1033345"/>
            <a:ext cx="7772400" cy="2733770"/>
          </a:xfrm>
        </p:spPr>
        <p:txBody>
          <a:bodyPr>
            <a:normAutofit/>
          </a:bodyPr>
          <a:lstStyle/>
          <a:p>
            <a:pPr algn="ctr"/>
            <a:r>
              <a:rPr lang="en-US" altLang="ko-KR" sz="6000" b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고딕 Std B" panose="020B0800000000000000" pitchFamily="34" charset="-127"/>
                <a:ea typeface="Adobe 고딕 Std B" panose="020B0800000000000000" pitchFamily="34" charset="-127"/>
              </a:rPr>
              <a:t>I. </a:t>
            </a:r>
            <a:r>
              <a:rPr lang="ko-KR" altLang="en-US" sz="6000" b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고딕 Std B" panose="020B0800000000000000" pitchFamily="34" charset="-127"/>
                <a:ea typeface="Adobe 고딕 Std B" panose="020B0800000000000000" pitchFamily="34" charset="-127"/>
              </a:rPr>
              <a:t>프로그래밍의　개요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445673C7-8CD9-CD28-3875-F072BC824B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grpSp>
        <p:nvGrpSpPr>
          <p:cNvPr id="3" name="그룹 2">
            <a:extLst>
              <a:ext uri="{FF2B5EF4-FFF2-40B4-BE49-F238E27FC236}">
                <a16:creationId xmlns:a16="http://schemas.microsoft.com/office/drawing/2014/main" id="{E511D2E1-6D71-4A51-F41B-24A315A36D7C}"/>
              </a:ext>
            </a:extLst>
          </p:cNvPr>
          <p:cNvGrpSpPr/>
          <p:nvPr/>
        </p:nvGrpSpPr>
        <p:grpSpPr>
          <a:xfrm>
            <a:off x="935174" y="3142129"/>
            <a:ext cx="7273651" cy="756759"/>
            <a:chOff x="1006745" y="1188028"/>
            <a:chExt cx="9698200" cy="1009012"/>
          </a:xfrm>
        </p:grpSpPr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id="{CD4BF4A2-E564-6C8C-1792-2341BFE4AEA0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8" name="사각형: 둥근 모서리 7">
                <a:extLst>
                  <a:ext uri="{FF2B5EF4-FFF2-40B4-BE49-F238E27FC236}">
                    <a16:creationId xmlns:a16="http://schemas.microsoft.com/office/drawing/2014/main" id="{F4952574-3E1F-55FF-B29E-F9994A1052BF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9" name="타원 8">
                <a:extLst>
                  <a:ext uri="{FF2B5EF4-FFF2-40B4-BE49-F238E27FC236}">
                    <a16:creationId xmlns:a16="http://schemas.microsoft.com/office/drawing/2014/main" id="{099FE57A-56EC-2970-01C7-59F2DF2FB604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B74F8BB-3FA2-17CE-F745-B0F0DE39F5EF}"/>
                </a:ext>
              </a:extLst>
            </p:cNvPr>
            <p:cNvSpPr txBox="1"/>
            <p:nvPr/>
          </p:nvSpPr>
          <p:spPr>
            <a:xfrm>
              <a:off x="1006745" y="1188028"/>
              <a:ext cx="1147607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01</a:t>
              </a:r>
              <a:endPara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6919626-F237-B710-E66C-B63FCDA80770}"/>
                </a:ext>
              </a:extLst>
            </p:cNvPr>
            <p:cNvSpPr txBox="1"/>
            <p:nvPr/>
          </p:nvSpPr>
          <p:spPr>
            <a:xfrm>
              <a:off x="2204629" y="1401879"/>
              <a:ext cx="4128831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kern="700" spc="-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프로그래밍 언어</a:t>
              </a:r>
            </a:p>
          </p:txBody>
        </p:sp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id="{E655ECED-C8A7-33ED-6D07-F2B44F22D7CF}"/>
              </a:ext>
            </a:extLst>
          </p:cNvPr>
          <p:cNvGrpSpPr/>
          <p:nvPr/>
        </p:nvGrpSpPr>
        <p:grpSpPr>
          <a:xfrm>
            <a:off x="897466" y="3142868"/>
            <a:ext cx="7280215" cy="756759"/>
            <a:chOff x="997993" y="1188028"/>
            <a:chExt cx="9706952" cy="1009012"/>
          </a:xfrm>
        </p:grpSpPr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id="{C4315EC0-3CEC-3088-4C75-0C171C7925E5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14" name="사각형: 둥근 모서리 13">
                <a:extLst>
                  <a:ext uri="{FF2B5EF4-FFF2-40B4-BE49-F238E27FC236}">
                    <a16:creationId xmlns:a16="http://schemas.microsoft.com/office/drawing/2014/main" id="{3DFDA65C-D873-D34B-AE93-B4E91D37B510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15" name="타원 14">
                <a:extLst>
                  <a:ext uri="{FF2B5EF4-FFF2-40B4-BE49-F238E27FC236}">
                    <a16:creationId xmlns:a16="http://schemas.microsoft.com/office/drawing/2014/main" id="{2907E707-E577-703D-FD52-79B9840E4B39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51066B9-E894-301B-9DA0-541606ACC9EC}"/>
                </a:ext>
              </a:extLst>
            </p:cNvPr>
            <p:cNvSpPr txBox="1"/>
            <p:nvPr/>
          </p:nvSpPr>
          <p:spPr>
            <a:xfrm>
              <a:off x="997993" y="1188028"/>
              <a:ext cx="1156359" cy="94384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40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2</a:t>
              </a:r>
              <a:endParaRPr lang="ko-KR" altLang="en-US" sz="40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85312D3-F8E9-7102-E199-76CAE5A22D45}"/>
                </a:ext>
              </a:extLst>
            </p:cNvPr>
            <p:cNvSpPr txBox="1"/>
            <p:nvPr/>
          </p:nvSpPr>
          <p:spPr>
            <a:xfrm>
              <a:off x="2204629" y="1401879"/>
              <a:ext cx="672262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프로그래밍의 절차와 알고리즘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2679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73644"/>
            <a:ext cx="9144000" cy="28435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0" y="-18854"/>
            <a:ext cx="91440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39C236AC-8C13-C25D-13A9-6FF7FC3A2BC7}"/>
              </a:ext>
            </a:extLst>
          </p:cNvPr>
          <p:cNvGrpSpPr/>
          <p:nvPr/>
        </p:nvGrpSpPr>
        <p:grpSpPr>
          <a:xfrm>
            <a:off x="964267" y="2252215"/>
            <a:ext cx="6745361" cy="618654"/>
            <a:chOff x="1053072" y="1191488"/>
            <a:chExt cx="9651873" cy="1005552"/>
          </a:xfrm>
        </p:grpSpPr>
        <p:grpSp>
          <p:nvGrpSpPr>
            <p:cNvPr id="35" name="그룹 34">
              <a:extLst>
                <a:ext uri="{FF2B5EF4-FFF2-40B4-BE49-F238E27FC236}">
                  <a16:creationId xmlns:a16="http://schemas.microsoft.com/office/drawing/2014/main" id="{7F8692EE-7047-A248-C798-275A64EC146A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38" name="사각형: 둥근 모서리 37">
                <a:extLst>
                  <a:ext uri="{FF2B5EF4-FFF2-40B4-BE49-F238E27FC236}">
                    <a16:creationId xmlns:a16="http://schemas.microsoft.com/office/drawing/2014/main" id="{32A4CDFF-B20C-92CC-2952-90C07ABF026E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39" name="타원 38">
                <a:extLst>
                  <a:ext uri="{FF2B5EF4-FFF2-40B4-BE49-F238E27FC236}">
                    <a16:creationId xmlns:a16="http://schemas.microsoft.com/office/drawing/2014/main" id="{5541BC65-4ACE-2DF6-B85C-D94EBA57DC7B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6318584-F69B-B212-A1F4-B0CCCBDD8734}"/>
                </a:ext>
              </a:extLst>
            </p:cNvPr>
            <p:cNvSpPr txBox="1"/>
            <p:nvPr/>
          </p:nvSpPr>
          <p:spPr>
            <a:xfrm>
              <a:off x="1053072" y="1191488"/>
              <a:ext cx="1060374" cy="85043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8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28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01</a:t>
              </a:r>
              <a:endParaRPr lang="ko-KR" altLang="en-US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1055C2C-B055-09AB-79FA-1937E2CC2166}"/>
                </a:ext>
              </a:extLst>
            </p:cNvPr>
            <p:cNvSpPr txBox="1"/>
            <p:nvPr/>
          </p:nvSpPr>
          <p:spPr>
            <a:xfrm>
              <a:off x="2221040" y="1340325"/>
              <a:ext cx="4128830" cy="75038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kern="700" spc="-100" dirty="0">
                  <a:latin typeface="+mj-ea"/>
                  <a:ea typeface="+mj-ea"/>
                </a:rPr>
                <a:t>프로그래밍 언어</a:t>
              </a:r>
            </a:p>
          </p:txBody>
        </p:sp>
      </p:grp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010FA4C5-F2A3-05F1-0BDB-BE27632B6879}"/>
              </a:ext>
            </a:extLst>
          </p:cNvPr>
          <p:cNvGrpSpPr/>
          <p:nvPr/>
        </p:nvGrpSpPr>
        <p:grpSpPr>
          <a:xfrm>
            <a:off x="903333" y="2991717"/>
            <a:ext cx="7256930" cy="781527"/>
            <a:chOff x="993951" y="1239219"/>
            <a:chExt cx="9710994" cy="973596"/>
          </a:xfrm>
        </p:grpSpPr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id="{80DD3362-FAEE-1452-07F0-88FE16CEB361}"/>
                </a:ext>
              </a:extLst>
            </p:cNvPr>
            <p:cNvGrpSpPr/>
            <p:nvPr/>
          </p:nvGrpSpPr>
          <p:grpSpPr>
            <a:xfrm>
              <a:off x="1128051" y="1239219"/>
              <a:ext cx="9576894" cy="973596"/>
              <a:chOff x="1128051" y="1239219"/>
              <a:chExt cx="9576894" cy="973596"/>
            </a:xfrm>
          </p:grpSpPr>
          <p:sp>
            <p:nvSpPr>
              <p:cNvPr id="53" name="사각형: 둥근 모서리 52">
                <a:extLst>
                  <a:ext uri="{FF2B5EF4-FFF2-40B4-BE49-F238E27FC236}">
                    <a16:creationId xmlns:a16="http://schemas.microsoft.com/office/drawing/2014/main" id="{5F37DE3D-CC91-36F4-E23F-7D3A059DC7F3}"/>
                  </a:ext>
                </a:extLst>
              </p:cNvPr>
              <p:cNvSpPr/>
              <p:nvPr/>
            </p:nvSpPr>
            <p:spPr>
              <a:xfrm>
                <a:off x="1128051" y="1255547"/>
                <a:ext cx="9576894" cy="95726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54" name="타원 53">
                <a:extLst>
                  <a:ext uri="{FF2B5EF4-FFF2-40B4-BE49-F238E27FC236}">
                    <a16:creationId xmlns:a16="http://schemas.microsoft.com/office/drawing/2014/main" id="{70334124-6339-F419-50BF-C9D84A2977B5}"/>
                  </a:ext>
                </a:extLst>
              </p:cNvPr>
              <p:cNvSpPr/>
              <p:nvPr/>
            </p:nvSpPr>
            <p:spPr>
              <a:xfrm>
                <a:off x="1128051" y="1239219"/>
                <a:ext cx="1032749" cy="957820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A25EF105-BFE0-6E68-06EE-7AE4D5B1ADD8}"/>
                </a:ext>
              </a:extLst>
            </p:cNvPr>
            <p:cNvSpPr txBox="1"/>
            <p:nvPr/>
          </p:nvSpPr>
          <p:spPr>
            <a:xfrm>
              <a:off x="993951" y="1312554"/>
              <a:ext cx="1233051" cy="7708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1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02</a:t>
              </a:r>
              <a:endPara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D6625024-4A9E-BF2D-1011-05B9912938D7}"/>
                </a:ext>
              </a:extLst>
            </p:cNvPr>
            <p:cNvSpPr txBox="1"/>
            <p:nvPr/>
          </p:nvSpPr>
          <p:spPr>
            <a:xfrm>
              <a:off x="2204628" y="1401881"/>
              <a:ext cx="8196881" cy="7115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프로그래밍의 절차와 알고리즘</a:t>
              </a:r>
            </a:p>
          </p:txBody>
        </p:sp>
      </p:grp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BEFAF963-C787-ED10-25FF-2BF4357654AA}"/>
              </a:ext>
            </a:extLst>
          </p:cNvPr>
          <p:cNvGrpSpPr/>
          <p:nvPr/>
        </p:nvGrpSpPr>
        <p:grpSpPr>
          <a:xfrm>
            <a:off x="965444" y="3921628"/>
            <a:ext cx="6718057" cy="661702"/>
            <a:chOff x="1058456" y="1191491"/>
            <a:chExt cx="9646489" cy="1005549"/>
          </a:xfrm>
        </p:grpSpPr>
        <p:grpSp>
          <p:nvGrpSpPr>
            <p:cNvPr id="56" name="그룹 55">
              <a:extLst>
                <a:ext uri="{FF2B5EF4-FFF2-40B4-BE49-F238E27FC236}">
                  <a16:creationId xmlns:a16="http://schemas.microsoft.com/office/drawing/2014/main" id="{F9CC9C33-C9ED-4714-9C4D-A79606A690B1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59" name="사각형: 둥근 모서리 58">
                <a:extLst>
                  <a:ext uri="{FF2B5EF4-FFF2-40B4-BE49-F238E27FC236}">
                    <a16:creationId xmlns:a16="http://schemas.microsoft.com/office/drawing/2014/main" id="{4C01DD7E-0F18-824B-6EF9-35F41711AE30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60" name="타원 59">
                <a:extLst>
                  <a:ext uri="{FF2B5EF4-FFF2-40B4-BE49-F238E27FC236}">
                    <a16:creationId xmlns:a16="http://schemas.microsoft.com/office/drawing/2014/main" id="{C1188093-2E3F-33B8-CFCB-592A3857A6E6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5011C13-B466-A049-D868-FF8355231928}"/>
                </a:ext>
              </a:extLst>
            </p:cNvPr>
            <p:cNvSpPr txBox="1"/>
            <p:nvPr/>
          </p:nvSpPr>
          <p:spPr>
            <a:xfrm>
              <a:off x="1058456" y="1286599"/>
              <a:ext cx="1053691" cy="7015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24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03</a:t>
              </a:r>
              <a:endParaRPr lang="ko-KR" altLang="en-US" sz="24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C8C7A53B-91B5-77AD-2E70-3643ED8D6C20}"/>
                </a:ext>
              </a:extLst>
            </p:cNvPr>
            <p:cNvSpPr txBox="1"/>
            <p:nvPr/>
          </p:nvSpPr>
          <p:spPr>
            <a:xfrm>
              <a:off x="2242144" y="1348941"/>
              <a:ext cx="4714526" cy="7761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dirty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프로그램 개발 환경</a:t>
              </a:r>
            </a:p>
          </p:txBody>
        </p:sp>
      </p:grpSp>
      <p:pic>
        <p:nvPicPr>
          <p:cNvPr id="61" name="그림 60">
            <a:extLst>
              <a:ext uri="{FF2B5EF4-FFF2-40B4-BE49-F238E27FC236}">
                <a16:creationId xmlns:a16="http://schemas.microsoft.com/office/drawing/2014/main" id="{DE9C3242-2B11-E07D-1BF6-721C0F3519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pic>
        <p:nvPicPr>
          <p:cNvPr id="2" name="그림 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20FF0D4-5860-EC5B-1C4A-8F4899C3BA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2142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2D27AF1-D71F-BE6E-1BFA-6758DBBC8DED}"/>
              </a:ext>
            </a:extLst>
          </p:cNvPr>
          <p:cNvSpPr txBox="1"/>
          <p:nvPr/>
        </p:nvSpPr>
        <p:spPr>
          <a:xfrm>
            <a:off x="0" y="5943208"/>
            <a:ext cx="9144000" cy="8137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73644"/>
            <a:ext cx="9144000" cy="28435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-5454" y="-27892"/>
            <a:ext cx="9149454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pic>
        <p:nvPicPr>
          <p:cNvPr id="61" name="그림 60">
            <a:extLst>
              <a:ext uri="{FF2B5EF4-FFF2-40B4-BE49-F238E27FC236}">
                <a16:creationId xmlns:a16="http://schemas.microsoft.com/office/drawing/2014/main" id="{DE9C3242-2B11-E07D-1BF6-721C0F3519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65732621-51BC-6558-E71C-2CF8487CC5A6}"/>
              </a:ext>
            </a:extLst>
          </p:cNvPr>
          <p:cNvGrpSpPr/>
          <p:nvPr/>
        </p:nvGrpSpPr>
        <p:grpSpPr>
          <a:xfrm>
            <a:off x="884231" y="2349252"/>
            <a:ext cx="7273651" cy="754162"/>
            <a:chOff x="1006745" y="1191491"/>
            <a:chExt cx="9698200" cy="1005549"/>
          </a:xfrm>
        </p:grpSpPr>
        <p:grpSp>
          <p:nvGrpSpPr>
            <p:cNvPr id="3" name="그룹 2">
              <a:extLst>
                <a:ext uri="{FF2B5EF4-FFF2-40B4-BE49-F238E27FC236}">
                  <a16:creationId xmlns:a16="http://schemas.microsoft.com/office/drawing/2014/main" id="{2E5F1B77-663D-6585-B27B-F4934C8D805C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6" name="사각형: 둥근 모서리 5">
                <a:extLst>
                  <a:ext uri="{FF2B5EF4-FFF2-40B4-BE49-F238E27FC236}">
                    <a16:creationId xmlns:a16="http://schemas.microsoft.com/office/drawing/2014/main" id="{D1A83E5D-62A1-DE5A-4D38-1204648AEBB6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7" name="타원 6">
                <a:extLst>
                  <a:ext uri="{FF2B5EF4-FFF2-40B4-BE49-F238E27FC236}">
                    <a16:creationId xmlns:a16="http://schemas.microsoft.com/office/drawing/2014/main" id="{071F5CF3-6820-1479-2E9A-6F3A02ABFEB4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5054D00-4674-45E3-6012-DE4E98AD49B8}"/>
                </a:ext>
              </a:extLst>
            </p:cNvPr>
            <p:cNvSpPr txBox="1"/>
            <p:nvPr/>
          </p:nvSpPr>
          <p:spPr>
            <a:xfrm>
              <a:off x="1006745" y="1246014"/>
              <a:ext cx="237433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6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Think</a:t>
              </a:r>
              <a:endParaRPr lang="ko-KR" altLang="en-US" sz="36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03A5FA76-9DD2-471A-AA44-066B2067E543}"/>
              </a:ext>
            </a:extLst>
          </p:cNvPr>
          <p:cNvGrpSpPr/>
          <p:nvPr/>
        </p:nvGrpSpPr>
        <p:grpSpPr>
          <a:xfrm>
            <a:off x="952880" y="3417054"/>
            <a:ext cx="7249722" cy="754161"/>
            <a:chOff x="1053193" y="1191491"/>
            <a:chExt cx="9651752" cy="1005549"/>
          </a:xfrm>
        </p:grpSpPr>
        <p:grpSp>
          <p:nvGrpSpPr>
            <p:cNvPr id="31" name="그룹 30">
              <a:extLst>
                <a:ext uri="{FF2B5EF4-FFF2-40B4-BE49-F238E27FC236}">
                  <a16:creationId xmlns:a16="http://schemas.microsoft.com/office/drawing/2014/main" id="{FAF966F6-1415-901C-E3E4-1AEF310BCC7C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34" name="사각형: 둥근 모서리 33">
                <a:extLst>
                  <a:ext uri="{FF2B5EF4-FFF2-40B4-BE49-F238E27FC236}">
                    <a16:creationId xmlns:a16="http://schemas.microsoft.com/office/drawing/2014/main" id="{912CACEA-F6E5-9ECA-6A2A-47ABD7A01340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35" name="타원 34">
                <a:extLst>
                  <a:ext uri="{FF2B5EF4-FFF2-40B4-BE49-F238E27FC236}">
                    <a16:creationId xmlns:a16="http://schemas.microsoft.com/office/drawing/2014/main" id="{C47EA50C-02F4-971B-4B76-ADA729BD2C9D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D797ADB-410E-17AA-8007-F7C364C01C3E}"/>
                </a:ext>
              </a:extLst>
            </p:cNvPr>
            <p:cNvSpPr txBox="1"/>
            <p:nvPr/>
          </p:nvSpPr>
          <p:spPr>
            <a:xfrm>
              <a:off x="1053193" y="1211252"/>
              <a:ext cx="1147607" cy="8002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 </a:t>
              </a:r>
              <a:r>
                <a:rPr lang="en-US" altLang="ko-KR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1</a:t>
              </a:r>
              <a:endPara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7D5A2AF-7347-2B88-9828-13D2061DA90A}"/>
                </a:ext>
              </a:extLst>
            </p:cNvPr>
            <p:cNvSpPr txBox="1"/>
            <p:nvPr/>
          </p:nvSpPr>
          <p:spPr>
            <a:xfrm>
              <a:off x="2204628" y="1401879"/>
              <a:ext cx="660309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dirty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프로그래밍의 절차</a:t>
              </a:r>
            </a:p>
          </p:txBody>
        </p:sp>
      </p:grp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E80A1355-2E65-85FC-FE83-5E49A50A0F79}"/>
              </a:ext>
            </a:extLst>
          </p:cNvPr>
          <p:cNvGrpSpPr/>
          <p:nvPr/>
        </p:nvGrpSpPr>
        <p:grpSpPr>
          <a:xfrm>
            <a:off x="1035485" y="4338998"/>
            <a:ext cx="6835387" cy="603545"/>
            <a:chOff x="1128051" y="1191491"/>
            <a:chExt cx="9576894" cy="1005549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37" name="사각형: 둥근 모서리 36">
              <a:extLst>
                <a:ext uri="{FF2B5EF4-FFF2-40B4-BE49-F238E27FC236}">
                  <a16:creationId xmlns:a16="http://schemas.microsoft.com/office/drawing/2014/main" id="{CE4434D0-8BCD-321B-2181-2A2CBC9E5673}"/>
                </a:ext>
              </a:extLst>
            </p:cNvPr>
            <p:cNvSpPr/>
            <p:nvPr/>
          </p:nvSpPr>
          <p:spPr>
            <a:xfrm>
              <a:off x="1128051" y="1191492"/>
              <a:ext cx="9576894" cy="1005548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8" name="타원 37">
              <a:extLst>
                <a:ext uri="{FF2B5EF4-FFF2-40B4-BE49-F238E27FC236}">
                  <a16:creationId xmlns:a16="http://schemas.microsoft.com/office/drawing/2014/main" id="{17F1EA96-DF05-D366-BE7C-57A3CCD96E58}"/>
                </a:ext>
              </a:extLst>
            </p:cNvPr>
            <p:cNvSpPr/>
            <p:nvPr/>
          </p:nvSpPr>
          <p:spPr>
            <a:xfrm>
              <a:off x="1128051" y="1191491"/>
              <a:ext cx="886472" cy="1005547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40E24B29-6464-0432-E4C4-ED3A28EEF603}"/>
              </a:ext>
            </a:extLst>
          </p:cNvPr>
          <p:cNvSpPr txBox="1"/>
          <p:nvPr/>
        </p:nvSpPr>
        <p:spPr>
          <a:xfrm>
            <a:off x="1026692" y="4383050"/>
            <a:ext cx="632709" cy="4308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2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  </a:t>
            </a:r>
            <a:r>
              <a:rPr lang="en-US" altLang="ko-KR" sz="22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2</a:t>
            </a:r>
            <a:endParaRPr lang="ko-KR" altLang="en-US" sz="2200" b="1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1886955-D53A-51AF-506A-C471C5F08D63}"/>
              </a:ext>
            </a:extLst>
          </p:cNvPr>
          <p:cNvSpPr txBox="1"/>
          <p:nvPr/>
        </p:nvSpPr>
        <p:spPr>
          <a:xfrm>
            <a:off x="1832466" y="4415689"/>
            <a:ext cx="2532034" cy="4308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2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알고리즘</a:t>
            </a:r>
          </a:p>
        </p:txBody>
      </p:sp>
    </p:spTree>
    <p:extLst>
      <p:ext uri="{BB962C8B-B14F-4D97-AF65-F5344CB8AC3E}">
        <p14:creationId xmlns:p14="http://schemas.microsoft.com/office/powerpoint/2010/main" val="11143390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E15A0BE-0EF0-AC7C-68EC-5AFBCD3335DB}"/>
              </a:ext>
            </a:extLst>
          </p:cNvPr>
          <p:cNvSpPr txBox="1"/>
          <p:nvPr/>
        </p:nvSpPr>
        <p:spPr>
          <a:xfrm>
            <a:off x="0" y="60588"/>
            <a:ext cx="9144000" cy="66963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0" y="-134"/>
            <a:ext cx="91440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22</a:t>
            </a:r>
            <a:r>
              <a:rPr lang="ko-KR" altLang="en-US" sz="1350" b="1" dirty="0"/>
              <a:t>쪽</a:t>
            </a: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61394B56-FABB-78B5-15AE-9DF539ED0A2E}"/>
              </a:ext>
            </a:extLst>
          </p:cNvPr>
          <p:cNvSpPr/>
          <p:nvPr/>
        </p:nvSpPr>
        <p:spPr>
          <a:xfrm>
            <a:off x="256170" y="170953"/>
            <a:ext cx="2901014" cy="522267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904850" y="181740"/>
            <a:ext cx="4645565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en-US" altLang="ko-KR" sz="2800" b="1" kern="700" spc="-1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Think</a:t>
            </a:r>
            <a:endParaRPr lang="ko-KR" altLang="en-US" sz="2800" b="1" kern="700" spc="-1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B8E0754C-66FF-E70D-73E3-75304B31F057}"/>
              </a:ext>
            </a:extLst>
          </p:cNvPr>
          <p:cNvSpPr txBox="1">
            <a:spLocks/>
          </p:cNvSpPr>
          <p:nvPr/>
        </p:nvSpPr>
        <p:spPr bwMode="auto">
          <a:xfrm>
            <a:off x="1581225" y="5741870"/>
            <a:ext cx="687868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1800" b="1" i="0" u="none" strike="noStrike" baseline="0" dirty="0">
                <a:solidFill>
                  <a:schemeClr val="tx2"/>
                </a:solidFill>
                <a:latin typeface="HUWindgoth150"/>
              </a:rPr>
              <a:t>컴퓨터를 사용해서 원하는 작업을 수행하거나 문제를 해결하기 위한 알고리즘은 어떻게 작성할 수 있을까</a:t>
            </a:r>
            <a:r>
              <a:rPr lang="en-US" altLang="ko-KR" sz="1800" b="1" i="0" u="none" strike="noStrike" baseline="0" dirty="0">
                <a:solidFill>
                  <a:schemeClr val="tx2"/>
                </a:solidFill>
                <a:latin typeface="HUWindgoth150"/>
              </a:rPr>
              <a:t>?</a:t>
            </a:r>
            <a:endParaRPr lang="ko-KR" altLang="en-US" sz="2000" b="1" dirty="0">
              <a:solidFill>
                <a:schemeClr val="tx2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9B16B77C-A1EC-EAB3-983D-2FD1113FB0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241" y="5588806"/>
            <a:ext cx="582384" cy="669416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DA909042-BD77-CFF0-5B94-D975F637E3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5843" y="1058944"/>
            <a:ext cx="6685139" cy="3915701"/>
          </a:xfrm>
          <a:prstGeom prst="rect">
            <a:avLst/>
          </a:prstGeom>
        </p:spPr>
      </p:pic>
      <p:sp>
        <p:nvSpPr>
          <p:cNvPr id="10" name="텍스트 개체 틀 1">
            <a:extLst>
              <a:ext uri="{FF2B5EF4-FFF2-40B4-BE49-F238E27FC236}">
                <a16:creationId xmlns:a16="http://schemas.microsoft.com/office/drawing/2014/main" id="{8566E696-75F6-5834-6CD2-7C06D50298DA}"/>
              </a:ext>
            </a:extLst>
          </p:cNvPr>
          <p:cNvSpPr txBox="1">
            <a:spLocks/>
          </p:cNvSpPr>
          <p:nvPr/>
        </p:nvSpPr>
        <p:spPr bwMode="auto">
          <a:xfrm>
            <a:off x="2388513" y="5015523"/>
            <a:ext cx="4310795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Clr>
                <a:schemeClr val="tx1"/>
              </a:buClr>
              <a:buNone/>
            </a:pPr>
            <a:r>
              <a:rPr lang="ko-KR" altLang="en-US" sz="1700" b="1" dirty="0">
                <a:solidFill>
                  <a:srgbClr val="F7964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</a:t>
            </a:r>
            <a:r>
              <a:rPr lang="ko-KR" altLang="en-US" sz="1700" b="1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’</a:t>
            </a: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꼬마 김밥</a:t>
            </a:r>
            <a:r>
              <a:rPr lang="en-US" altLang="ko-KR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’</a:t>
            </a:r>
            <a:r>
              <a:rPr lang="ko-KR" altLang="en-US" sz="1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만들기의 준비물 및 조리법 </a:t>
            </a:r>
            <a:endParaRPr kumimoji="0" lang="ko-KR" altLang="en-US" sz="17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7390A95-C15A-F29C-C2C6-B31740CA65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2086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23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200375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1087176" y="269871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프로그래밍의 절차</a:t>
            </a: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40209C6B-4EE2-EC07-CCFD-39ED4EAAB728}"/>
              </a:ext>
            </a:extLst>
          </p:cNvPr>
          <p:cNvGrpSpPr/>
          <p:nvPr/>
        </p:nvGrpSpPr>
        <p:grpSpPr>
          <a:xfrm>
            <a:off x="985451" y="1307717"/>
            <a:ext cx="7611699" cy="2077492"/>
            <a:chOff x="981038" y="1318327"/>
            <a:chExt cx="6601663" cy="2077492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A25EF105-BFE0-6E68-06EE-7AE4D5B1ADD8}"/>
                </a:ext>
              </a:extLst>
            </p:cNvPr>
            <p:cNvSpPr txBox="1"/>
            <p:nvPr/>
          </p:nvSpPr>
          <p:spPr>
            <a:xfrm>
              <a:off x="1087175" y="1318327"/>
              <a:ext cx="6495526" cy="207749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 </a:t>
              </a:r>
              <a:r>
                <a:rPr lang="ko-KR" altLang="en-US" sz="2800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학습 목표 </a:t>
              </a:r>
              <a:endParaRPr lang="en-US" altLang="ko-KR" sz="28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  <a:p>
              <a:r>
                <a:rPr lang="en-US" altLang="ko-KR" sz="2800" b="0" i="0" u="none" strike="noStrike" baseline="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  </a:t>
              </a:r>
              <a:r>
                <a:rPr lang="ko-KR" altLang="en-US" sz="32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프로그</a:t>
              </a:r>
              <a:r>
                <a:rPr lang="ko-KR" altLang="en-US" sz="320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램을 효율적으로 개발하기 위한 체계적 절차와 단계별 유의 사항을  설명할 수 </a:t>
              </a:r>
              <a:r>
                <a:rPr lang="ko-KR" altLang="en-US" sz="32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있다</a:t>
              </a:r>
              <a:r>
                <a:rPr lang="en-US" altLang="ko-KR" sz="32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.</a:t>
              </a:r>
              <a:endParaRPr lang="ko-KR" altLang="en-US" sz="32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41DD75ED-9386-7834-E8A2-96F29262A5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1038" y="1407224"/>
              <a:ext cx="347176" cy="462903"/>
            </a:xfrm>
            <a:prstGeom prst="rect">
              <a:avLst/>
            </a:prstGeom>
          </p:spPr>
        </p:pic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739D1CC6-6384-BAD6-6626-96D2A892DD2E}"/>
              </a:ext>
            </a:extLst>
          </p:cNvPr>
          <p:cNvGrpSpPr/>
          <p:nvPr/>
        </p:nvGrpSpPr>
        <p:grpSpPr>
          <a:xfrm>
            <a:off x="937700" y="3816770"/>
            <a:ext cx="7611701" cy="1585049"/>
            <a:chOff x="981038" y="1318327"/>
            <a:chExt cx="6601664" cy="1585049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EE0EBC5-E1FE-953E-46C3-49AF5ADDFE93}"/>
                </a:ext>
              </a:extLst>
            </p:cNvPr>
            <p:cNvSpPr txBox="1"/>
            <p:nvPr/>
          </p:nvSpPr>
          <p:spPr>
            <a:xfrm>
              <a:off x="1087176" y="1318327"/>
              <a:ext cx="6495526" cy="15850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 </a:t>
              </a:r>
              <a:r>
                <a:rPr lang="ko-KR" altLang="en-US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학습 개념 </a:t>
              </a:r>
              <a:endParaRPr lang="en-US" altLang="ko-K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  <a:p>
              <a:r>
                <a:rPr lang="en-US" altLang="ko-KR" sz="2800" b="0" i="0" u="none" strike="noStrike" baseline="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  </a:t>
              </a:r>
              <a:r>
                <a:rPr lang="ko-KR" altLang="en-US" sz="31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프로그램 개발 절차</a:t>
              </a:r>
              <a:r>
                <a:rPr lang="en-US" altLang="ko-KR" sz="31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, </a:t>
              </a:r>
              <a:r>
                <a:rPr lang="ko-KR" altLang="en-US" sz="310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프로그램 개발 단계별 유의사항</a:t>
              </a:r>
              <a:endParaRPr lang="ko-KR" altLang="en-US" sz="31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pic>
          <p:nvPicPr>
            <p:cNvPr id="29" name="그림 28">
              <a:extLst>
                <a:ext uri="{FF2B5EF4-FFF2-40B4-BE49-F238E27FC236}">
                  <a16:creationId xmlns:a16="http://schemas.microsoft.com/office/drawing/2014/main" id="{4DDA0592-6C61-A644-144E-B21E6C8F39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1038" y="1407224"/>
              <a:ext cx="347176" cy="462903"/>
            </a:xfrm>
            <a:prstGeom prst="rect">
              <a:avLst/>
            </a:prstGeom>
          </p:spPr>
        </p:pic>
      </p:grp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76FDD82-C4E8-A46A-4255-FFFA1686ED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5749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23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83441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1087176" y="279064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프로그래밍의 절차</a:t>
            </a: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A2A96748-8A2B-ED86-D270-12DBC2D4FC27}"/>
              </a:ext>
            </a:extLst>
          </p:cNvPr>
          <p:cNvGrpSpPr/>
          <p:nvPr/>
        </p:nvGrpSpPr>
        <p:grpSpPr>
          <a:xfrm>
            <a:off x="546488" y="2626422"/>
            <a:ext cx="8466735" cy="585801"/>
            <a:chOff x="996025" y="1226198"/>
            <a:chExt cx="8466735" cy="585801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225D6433-2D92-CE1D-7ABE-549DDD22CB88}"/>
                </a:ext>
              </a:extLst>
            </p:cNvPr>
            <p:cNvSpPr/>
            <p:nvPr/>
          </p:nvSpPr>
          <p:spPr>
            <a:xfrm>
              <a:off x="1542760" y="1226198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요구 사항 분석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254053A5-155B-4A87-EF03-C8A6585C4733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1CEA40D-5C89-2157-BC22-FAAC49205D61}"/>
              </a:ext>
            </a:extLst>
          </p:cNvPr>
          <p:cNvSpPr/>
          <p:nvPr/>
        </p:nvSpPr>
        <p:spPr>
          <a:xfrm>
            <a:off x="716295" y="3347166"/>
            <a:ext cx="7920000" cy="2278572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spcAft>
                <a:spcPts val="600"/>
              </a:spcAft>
              <a:buSzPct val="70000"/>
              <a:buBlip>
                <a:blip r:embed="rId4"/>
              </a:buBlip>
            </a:pPr>
            <a:r>
              <a:rPr lang="ko-KR" altLang="en-US" sz="30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프로그램에 필요한 요구 사항들을 수집</a:t>
            </a:r>
            <a:r>
              <a:rPr lang="en-US" altLang="ko-KR" sz="30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30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분류</a:t>
            </a:r>
            <a:r>
              <a:rPr lang="en-US" altLang="ko-KR" sz="30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30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조직화한 후 명확하게 기술</a:t>
            </a:r>
            <a:r>
              <a:rPr lang="en-US" altLang="ko-KR" sz="30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30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검증</a:t>
            </a:r>
            <a:endParaRPr lang="en-US" altLang="ko-KR" sz="3000" spc="-6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68288" indent="-268288" algn="just">
              <a:lnSpc>
                <a:spcPts val="4200"/>
              </a:lnSpc>
              <a:spcAft>
                <a:spcPts val="600"/>
              </a:spcAft>
              <a:buSzPct val="70000"/>
              <a:buBlip>
                <a:blip r:embed="rId4"/>
              </a:buBlip>
            </a:pPr>
            <a:r>
              <a:rPr lang="ko-KR" altLang="en-US" sz="30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프로그램의 목적과 사용자의 요구 사항을 정확하게 파악하여 문서화하는 것이 중요</a:t>
            </a:r>
            <a:endParaRPr lang="en-US" altLang="ko-KR" sz="30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8A1BD36-FB95-2E63-E7A7-BB583B8EB624}"/>
              </a:ext>
            </a:extLst>
          </p:cNvPr>
          <p:cNvSpPr txBox="1"/>
          <p:nvPr/>
        </p:nvSpPr>
        <p:spPr>
          <a:xfrm>
            <a:off x="961221" y="1253748"/>
            <a:ext cx="1112843" cy="646331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ko-KR" altLang="en-US" dirty="0"/>
              <a:t>요구사항분석</a:t>
            </a:r>
          </a:p>
        </p:txBody>
      </p:sp>
      <p:sp>
        <p:nvSpPr>
          <p:cNvPr id="12" name="화살표: 오른쪽 11">
            <a:extLst>
              <a:ext uri="{FF2B5EF4-FFF2-40B4-BE49-F238E27FC236}">
                <a16:creationId xmlns:a16="http://schemas.microsoft.com/office/drawing/2014/main" id="{C9EB4499-58C7-9F3D-8D97-9B3E160290C9}"/>
              </a:ext>
            </a:extLst>
          </p:cNvPr>
          <p:cNvSpPr/>
          <p:nvPr/>
        </p:nvSpPr>
        <p:spPr>
          <a:xfrm>
            <a:off x="2138070" y="1379164"/>
            <a:ext cx="300646" cy="178463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047714A-F812-1BCB-BDA4-7937E6683F97}"/>
              </a:ext>
            </a:extLst>
          </p:cNvPr>
          <p:cNvSpPr txBox="1"/>
          <p:nvPr/>
        </p:nvSpPr>
        <p:spPr>
          <a:xfrm>
            <a:off x="6956394" y="1270290"/>
            <a:ext cx="1226385" cy="369332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유지 보수</a:t>
            </a:r>
            <a:endParaRPr lang="en-US" altLang="ko-KR" dirty="0"/>
          </a:p>
        </p:txBody>
      </p:sp>
      <p:grpSp>
        <p:nvGrpSpPr>
          <p:cNvPr id="40" name="그룹 39">
            <a:extLst>
              <a:ext uri="{FF2B5EF4-FFF2-40B4-BE49-F238E27FC236}">
                <a16:creationId xmlns:a16="http://schemas.microsoft.com/office/drawing/2014/main" id="{AA98A1D3-113D-96F3-F9FC-470C8C9FCFD3}"/>
              </a:ext>
            </a:extLst>
          </p:cNvPr>
          <p:cNvGrpSpPr/>
          <p:nvPr/>
        </p:nvGrpSpPr>
        <p:grpSpPr>
          <a:xfrm>
            <a:off x="2573438" y="1283697"/>
            <a:ext cx="1158172" cy="369332"/>
            <a:chOff x="929246" y="1354645"/>
            <a:chExt cx="1158172" cy="369332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547D8E58-6413-ADB9-DBDD-40E9473714EC}"/>
                </a:ext>
              </a:extLst>
            </p:cNvPr>
            <p:cNvSpPr txBox="1"/>
            <p:nvPr/>
          </p:nvSpPr>
          <p:spPr>
            <a:xfrm>
              <a:off x="929246" y="1354645"/>
              <a:ext cx="725349" cy="369332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ko-KR" altLang="en-US" dirty="0"/>
                <a:t>설계</a:t>
              </a:r>
            </a:p>
          </p:txBody>
        </p:sp>
        <p:sp>
          <p:nvSpPr>
            <p:cNvPr id="42" name="화살표: 오른쪽 41">
              <a:extLst>
                <a:ext uri="{FF2B5EF4-FFF2-40B4-BE49-F238E27FC236}">
                  <a16:creationId xmlns:a16="http://schemas.microsoft.com/office/drawing/2014/main" id="{C46D6542-C3E1-6BC3-735C-74DC1BB3FC61}"/>
                </a:ext>
              </a:extLst>
            </p:cNvPr>
            <p:cNvSpPr/>
            <p:nvPr/>
          </p:nvSpPr>
          <p:spPr>
            <a:xfrm>
              <a:off x="1782618" y="1433477"/>
              <a:ext cx="304800" cy="188258"/>
            </a:xfrm>
            <a:prstGeom prst="rightArrow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6FD5EEE3-3F68-DCE2-A91D-118CA0197748}"/>
              </a:ext>
            </a:extLst>
          </p:cNvPr>
          <p:cNvSpPr txBox="1"/>
          <p:nvPr/>
        </p:nvSpPr>
        <p:spPr>
          <a:xfrm>
            <a:off x="3838172" y="1283697"/>
            <a:ext cx="826224" cy="369332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구현</a:t>
            </a:r>
            <a:endParaRPr lang="en-US" altLang="ko-KR" dirty="0"/>
          </a:p>
        </p:txBody>
      </p:sp>
      <p:sp>
        <p:nvSpPr>
          <p:cNvPr id="45" name="화살표: 오른쪽 44">
            <a:extLst>
              <a:ext uri="{FF2B5EF4-FFF2-40B4-BE49-F238E27FC236}">
                <a16:creationId xmlns:a16="http://schemas.microsoft.com/office/drawing/2014/main" id="{D7CDED0D-6EC3-310E-25BE-B2B1432BF51D}"/>
              </a:ext>
            </a:extLst>
          </p:cNvPr>
          <p:cNvSpPr/>
          <p:nvPr/>
        </p:nvSpPr>
        <p:spPr>
          <a:xfrm>
            <a:off x="4796934" y="1321498"/>
            <a:ext cx="333840" cy="201523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833478F-9A8B-C4BF-F3E1-1245F7CD6E42}"/>
              </a:ext>
            </a:extLst>
          </p:cNvPr>
          <p:cNvSpPr txBox="1"/>
          <p:nvPr/>
        </p:nvSpPr>
        <p:spPr>
          <a:xfrm>
            <a:off x="5274975" y="1277494"/>
            <a:ext cx="1128218" cy="369332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테스트</a:t>
            </a:r>
            <a:endParaRPr lang="en-US" altLang="ko-KR" dirty="0"/>
          </a:p>
        </p:txBody>
      </p:sp>
      <p:sp>
        <p:nvSpPr>
          <p:cNvPr id="48" name="화살표: 오른쪽 47">
            <a:extLst>
              <a:ext uri="{FF2B5EF4-FFF2-40B4-BE49-F238E27FC236}">
                <a16:creationId xmlns:a16="http://schemas.microsoft.com/office/drawing/2014/main" id="{B56206C9-40A3-C18B-5959-2EE22650AD1D}"/>
              </a:ext>
            </a:extLst>
          </p:cNvPr>
          <p:cNvSpPr/>
          <p:nvPr/>
        </p:nvSpPr>
        <p:spPr>
          <a:xfrm>
            <a:off x="6518237" y="1328130"/>
            <a:ext cx="304800" cy="188258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텍스트 개체 틀 1">
            <a:extLst>
              <a:ext uri="{FF2B5EF4-FFF2-40B4-BE49-F238E27FC236}">
                <a16:creationId xmlns:a16="http://schemas.microsoft.com/office/drawing/2014/main" id="{EA6E2C3B-B28A-82A7-2735-A3D23DFFF220}"/>
              </a:ext>
            </a:extLst>
          </p:cNvPr>
          <p:cNvSpPr txBox="1">
            <a:spLocks/>
          </p:cNvSpPr>
          <p:nvPr/>
        </p:nvSpPr>
        <p:spPr bwMode="auto">
          <a:xfrm>
            <a:off x="3100365" y="1958290"/>
            <a:ext cx="21948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Clr>
                <a:schemeClr val="tx1"/>
              </a:buClr>
              <a:buNone/>
            </a:pPr>
            <a:r>
              <a:rPr lang="ko-KR" altLang="en-US" b="1" dirty="0">
                <a:solidFill>
                  <a:srgbClr val="F7964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</a:t>
            </a:r>
            <a:r>
              <a:rPr lang="ko-KR" altLang="en-US" b="1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프로그래밍 절차</a:t>
            </a:r>
            <a:endParaRPr kumimoji="0"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03E3B31-7C9F-87E7-01ED-8E51A0520D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9366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23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200375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1087176" y="269871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프로그래밍의 절차</a:t>
            </a: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A2A96748-8A2B-ED86-D270-12DBC2D4FC27}"/>
              </a:ext>
            </a:extLst>
          </p:cNvPr>
          <p:cNvGrpSpPr/>
          <p:nvPr/>
        </p:nvGrpSpPr>
        <p:grpSpPr>
          <a:xfrm>
            <a:off x="546488" y="1011871"/>
            <a:ext cx="8481868" cy="585801"/>
            <a:chOff x="980892" y="1226198"/>
            <a:chExt cx="8481868" cy="585801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225D6433-2D92-CE1D-7ABE-549DDD22CB88}"/>
                </a:ext>
              </a:extLst>
            </p:cNvPr>
            <p:cNvSpPr/>
            <p:nvPr/>
          </p:nvSpPr>
          <p:spPr>
            <a:xfrm>
              <a:off x="1542760" y="1226198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요구 사항 분석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254053A5-155B-4A87-EF03-C8A6585C4733}"/>
                </a:ext>
              </a:extLst>
            </p:cNvPr>
            <p:cNvSpPr/>
            <p:nvPr/>
          </p:nvSpPr>
          <p:spPr bwMode="auto">
            <a:xfrm>
              <a:off x="980892" y="1298310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C3688135-633D-F7C4-7D22-A42F935F91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1613812"/>
              </p:ext>
            </p:extLst>
          </p:nvPr>
        </p:nvGraphicFramePr>
        <p:xfrm>
          <a:off x="966662" y="1815756"/>
          <a:ext cx="7619989" cy="4389120"/>
        </p:xfrm>
        <a:graphic>
          <a:graphicData uri="http://schemas.openxmlformats.org/drawingml/2006/table">
            <a:tbl>
              <a:tblPr firstRow="1" bandRow="1"/>
              <a:tblGrid>
                <a:gridCol w="1446720">
                  <a:extLst>
                    <a:ext uri="{9D8B030D-6E8A-4147-A177-3AD203B41FA5}">
                      <a16:colId xmlns:a16="http://schemas.microsoft.com/office/drawing/2014/main" val="3112665830"/>
                    </a:ext>
                  </a:extLst>
                </a:gridCol>
                <a:gridCol w="6173269">
                  <a:extLst>
                    <a:ext uri="{9D8B030D-6E8A-4147-A177-3AD203B41FA5}">
                      <a16:colId xmlns:a16="http://schemas.microsoft.com/office/drawing/2014/main" val="3034320341"/>
                    </a:ext>
                  </a:extLst>
                </a:gridCol>
              </a:tblGrid>
              <a:tr h="103401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요구 사항 </a:t>
                      </a:r>
                      <a:endParaRPr lang="en-US" altLang="ko-KR" sz="2000" b="0" i="0" u="none" strike="noStrike" kern="1200" baseline="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algn="ctr" latinLnBrk="1"/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수집</a:t>
                      </a:r>
                      <a:endParaRPr lang="ko-KR" altLang="en-US" sz="2000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ko-KR" altLang="en-US" sz="24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인터뷰</a:t>
                      </a:r>
                      <a:r>
                        <a:rPr lang="en-US" altLang="ko-KR" sz="24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4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설문 조사</a:t>
                      </a:r>
                      <a:r>
                        <a:rPr lang="en-US" altLang="ko-KR" sz="24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4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사용자 시나리오 분석 등을 통하여 프로그램 사용자와 이해관계자로부터 요구 사항을 수집</a:t>
                      </a:r>
                      <a:endParaRPr lang="ko-KR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487055"/>
                  </a:ext>
                </a:extLst>
              </a:tr>
              <a:tr h="1034013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요구 사항</a:t>
                      </a:r>
                    </a:p>
                    <a:p>
                      <a:pPr algn="ctr"/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분류 및 </a:t>
                      </a:r>
                      <a:endParaRPr lang="en-US" altLang="ko-KR" sz="2000" b="0" i="0" u="none" strike="noStrike" kern="1200" baseline="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algn="ctr"/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조직화</a:t>
                      </a:r>
                      <a:endParaRPr lang="ko-KR" altLang="en-US" sz="2000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ko-KR" altLang="en-US" sz="24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수집된 요구 사항을 분류하고 정리</a:t>
                      </a:r>
                      <a:r>
                        <a:rPr lang="en-US" altLang="ko-KR" sz="24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. </a:t>
                      </a:r>
                      <a:r>
                        <a:rPr lang="ko-KR" altLang="en-US" sz="24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이때 분류는 기능적 요구 사항과 비기능적 요구 사항으로 구분</a:t>
                      </a:r>
                      <a:endParaRPr lang="ko-KR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2822903"/>
                  </a:ext>
                </a:extLst>
              </a:tr>
              <a:tr h="103401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요구 사항 </a:t>
                      </a:r>
                      <a:endParaRPr lang="en-US" altLang="ko-KR" sz="2000" b="0" i="0" u="none" strike="noStrike" kern="1200" baseline="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algn="ctr" latinLnBrk="1"/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기술</a:t>
                      </a:r>
                      <a:endParaRPr lang="ko-KR" altLang="en-US" sz="2000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ko-KR" altLang="en-US" sz="2400" b="0" i="0" u="none" strike="noStrike" kern="1200" spc="-15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요구 사항을 명확하고 구체적으로 기술</a:t>
                      </a:r>
                      <a:r>
                        <a:rPr lang="en-US" altLang="ko-KR" sz="2400" b="0" i="0" u="none" strike="noStrike" kern="1200" spc="-15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. </a:t>
                      </a:r>
                      <a:r>
                        <a:rPr lang="ko-KR" altLang="en-US" sz="2400" b="0" i="0" u="none" strike="noStrike" kern="1200" spc="-15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모호한 요구 사항을 명확히 하며</a:t>
                      </a:r>
                      <a:r>
                        <a:rPr lang="en-US" altLang="ko-KR" sz="2400" b="0" i="0" u="none" strike="noStrike" kern="1200" spc="-15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400" b="0" i="0" u="none" strike="noStrike" kern="1200" spc="-15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이해관계자 간의 혼란을 최소화하는 데 도움</a:t>
                      </a:r>
                      <a:endParaRPr lang="ko-KR" altLang="en-US" sz="2400" spc="-15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602637"/>
                  </a:ext>
                </a:extLst>
              </a:tr>
              <a:tr h="72380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요구 사항 </a:t>
                      </a:r>
                      <a:endParaRPr lang="en-US" altLang="ko-KR" sz="2000" b="0" i="0" u="none" strike="noStrike" kern="1200" baseline="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algn="ctr" latinLnBrk="1"/>
                      <a:r>
                        <a:rPr lang="ko-KR" altLang="en-US" sz="20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검증</a:t>
                      </a:r>
                      <a:endParaRPr lang="ko-KR" altLang="en-US" sz="2000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ko-KR" altLang="en-US" sz="2400" b="0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사용자와　</a:t>
                      </a:r>
                      <a:r>
                        <a:rPr lang="ko-KR" altLang="en-US" sz="2400" b="0" i="0" u="none" strike="noStrike" kern="1200" spc="-15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이해관계자에게　받은　요구사항의　정확성과 완전성을 검사 </a:t>
                      </a:r>
                      <a:r>
                        <a:rPr lang="en-US" altLang="ko-KR" sz="2400" b="0" i="0" u="none" strike="noStrike" kern="1200" spc="-15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· </a:t>
                      </a:r>
                      <a:r>
                        <a:rPr lang="ko-KR" altLang="en-US" sz="2400" b="0" i="0" u="none" strike="noStrike" kern="1200" spc="-15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증명하는 과정</a:t>
                      </a:r>
                      <a:endParaRPr lang="ko-KR" altLang="en-US" sz="2400" spc="-15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6473919"/>
                  </a:ext>
                </a:extLst>
              </a:tr>
            </a:tbl>
          </a:graphicData>
        </a:graphic>
      </p:graphicFrame>
      <p:pic>
        <p:nvPicPr>
          <p:cNvPr id="8" name="그림 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CB7A3F3-903E-F647-4938-540115A971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0067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23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84684" y="201101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1070242" y="279306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프로그래밍의 절차</a:t>
            </a: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A2A96748-8A2B-ED86-D270-12DBC2D4FC27}"/>
              </a:ext>
            </a:extLst>
          </p:cNvPr>
          <p:cNvGrpSpPr/>
          <p:nvPr/>
        </p:nvGrpSpPr>
        <p:grpSpPr>
          <a:xfrm>
            <a:off x="546488" y="970884"/>
            <a:ext cx="8466735" cy="585801"/>
            <a:chOff x="996025" y="1226198"/>
            <a:chExt cx="8466735" cy="585801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225D6433-2D92-CE1D-7ABE-549DDD22CB88}"/>
                </a:ext>
              </a:extLst>
            </p:cNvPr>
            <p:cNvSpPr/>
            <p:nvPr/>
          </p:nvSpPr>
          <p:spPr>
            <a:xfrm>
              <a:off x="1542760" y="1226198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설 계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254053A5-155B-4A87-EF03-C8A6585C4733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2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1CEA40D-5C89-2157-BC22-FAAC49205D61}"/>
              </a:ext>
            </a:extLst>
          </p:cNvPr>
          <p:cNvSpPr/>
          <p:nvPr/>
        </p:nvSpPr>
        <p:spPr>
          <a:xfrm>
            <a:off x="705380" y="1657910"/>
            <a:ext cx="7920000" cy="3427092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spcAft>
                <a:spcPts val="600"/>
              </a:spcAft>
              <a:buSzPct val="70000"/>
              <a:buBlip>
                <a:blip r:embed="rId4"/>
              </a:buBlip>
            </a:pPr>
            <a:r>
              <a:rPr lang="ko-KR" altLang="en-US" sz="30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요구 사항 분석 결과를 바탕으로 프로그램 구조를 설계하여 프로그램 구현에 필요한 구체적인 구조와 상세한 기능 검토</a:t>
            </a:r>
            <a:r>
              <a:rPr lang="en-US" altLang="ko-KR" sz="30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  <a:p>
            <a:pPr marL="268288" indent="-268288" algn="just">
              <a:lnSpc>
                <a:spcPts val="4200"/>
              </a:lnSpc>
              <a:spcAft>
                <a:spcPts val="600"/>
              </a:spcAft>
              <a:buSzPct val="70000"/>
              <a:buBlip>
                <a:blip r:embed="rId4"/>
              </a:buBlip>
            </a:pPr>
            <a:r>
              <a:rPr lang="ko-KR" altLang="en-US" sz="30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설계 단계는 프로그램 개발에 결정적 역할</a:t>
            </a:r>
            <a:endParaRPr lang="en-US" altLang="ko-KR" sz="3000" spc="-6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68288" indent="-268288" algn="just">
              <a:lnSpc>
                <a:spcPts val="4200"/>
              </a:lnSpc>
              <a:spcAft>
                <a:spcPts val="600"/>
              </a:spcAft>
              <a:buSzPct val="70000"/>
              <a:buBlip>
                <a:blip r:embed="rId4"/>
              </a:buBlip>
            </a:pPr>
            <a:r>
              <a:rPr lang="ko-KR" altLang="en-US" sz="30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프로그램 개발 과정에서 구현</a:t>
            </a:r>
            <a:r>
              <a:rPr lang="en-US" altLang="ko-KR" sz="30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30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테스트</a:t>
            </a:r>
            <a:r>
              <a:rPr lang="en-US" altLang="ko-KR" sz="30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30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유지보수 가능하게 함</a:t>
            </a:r>
            <a:endParaRPr lang="en-US" altLang="ko-KR" sz="3000" spc="-6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F68F083-E975-D787-6325-521E37C403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792181"/>
      </p:ext>
    </p:extLst>
  </p:cSld>
  <p:clrMapOvr>
    <a:masterClrMapping/>
  </p:clrMapOvr>
</p:sld>
</file>

<file path=ppt/theme/theme1.xml><?xml version="1.0" encoding="utf-8"?>
<a:theme xmlns:a="http://schemas.openxmlformats.org/drawingml/2006/main" name="New_Education02">
  <a:themeElements>
    <a:clrScheme name="Education02">
      <a:dk1>
        <a:srgbClr val="000000"/>
      </a:dk1>
      <a:lt1>
        <a:srgbClr val="FFFFFF"/>
      </a:lt1>
      <a:dk2>
        <a:srgbClr val="006699"/>
      </a:dk2>
      <a:lt2>
        <a:srgbClr val="ECF0ED"/>
      </a:lt2>
      <a:accent1>
        <a:srgbClr val="DF3939"/>
      </a:accent1>
      <a:accent2>
        <a:srgbClr val="F0A73C"/>
      </a:accent2>
      <a:accent3>
        <a:srgbClr val="21A6C5"/>
      </a:accent3>
      <a:accent4>
        <a:srgbClr val="BEC936"/>
      </a:accent4>
      <a:accent5>
        <a:srgbClr val="ECB0B0"/>
      </a:accent5>
      <a:accent6>
        <a:srgbClr val="C1C1C1"/>
      </a:accent6>
      <a:hlink>
        <a:srgbClr val="0099CC"/>
      </a:hlink>
      <a:folHlink>
        <a:srgbClr val="D361AA"/>
      </a:folHlink>
    </a:clrScheme>
    <a:fontScheme name="Education02">
      <a:majorFont>
        <a:latin typeface="Corbel"/>
        <a:ea typeface=""/>
        <a:cs typeface=""/>
        <a:font script="Jpan" typeface="HG丸ｺﾞｼｯｸM-PRO"/>
        <a:font script="Hang" typeface="맑은 고딕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ndara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ducation02">
      <a:fillStyleLst>
        <a:solidFill>
          <a:schemeClr val="phClr"/>
        </a:solidFill>
        <a:solidFill>
          <a:schemeClr val="phClr">
            <a:tint val="60000"/>
            <a:satMod val="150000"/>
          </a:schemeClr>
        </a:solidFill>
        <a:gradFill rotWithShape="1">
          <a:gsLst>
            <a:gs pos="0">
              <a:schemeClr val="phClr">
                <a:shade val="100000"/>
                <a:satMod val="100000"/>
              </a:schemeClr>
            </a:gs>
            <a:gs pos="100000">
              <a:schemeClr val="phClr">
                <a:shade val="70000"/>
                <a:satMod val="12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innerShdw blurRad="127000" dist="25400" dir="13500000">
              <a:srgbClr val="000000">
                <a:alpha val="80000"/>
              </a:srgbClr>
            </a:innerShdw>
          </a:effectLst>
        </a:effectStyle>
        <a:effectStyle>
          <a:effectLst>
            <a:innerShdw blurRad="254000" dist="25400" dir="13500000">
              <a:srgbClr val="000000">
                <a:alpha val="80000"/>
              </a:srgbClr>
            </a:innerShdw>
          </a:effectLst>
        </a:effectStyle>
        <a:effectStyle>
          <a:effectLst>
            <a:outerShdw blurRad="50800" dist="508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soft" dir="b">
              <a:rot lat="0" lon="0" rev="9000000"/>
            </a:lightRig>
          </a:scene3d>
          <a:sp3d contourW="35560" prstMaterial="matte">
            <a:bevelT w="4445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20000"/>
              </a:schemeClr>
            </a:gs>
            <a:gs pos="100000">
              <a:schemeClr val="phClr">
                <a:tint val="70000"/>
                <a:shade val="100000"/>
                <a:satMod val="3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8000"/>
                <a:satMod val="200000"/>
              </a:schemeClr>
            </a:gs>
            <a:gs pos="100000">
              <a:schemeClr val="phClr">
                <a:shade val="86000"/>
                <a:satMod val="140000"/>
                <a:lumMod val="90000"/>
              </a:schemeClr>
            </a:gs>
          </a:gsLst>
          <a:lin ang="33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TM10237559[[fn=교육 테마]]</Template>
  <TotalTime>1561</TotalTime>
  <Words>486</Words>
  <Application>Microsoft Office PowerPoint</Application>
  <PresentationFormat>화면 슬라이드 쇼(4:3)</PresentationFormat>
  <Paragraphs>113</Paragraphs>
  <Slides>14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25" baseType="lpstr">
      <vt:lpstr>Adobe 고딕 Std B</vt:lpstr>
      <vt:lpstr>HUWindgoth150</vt:lpstr>
      <vt:lpstr>HY중고딕</vt:lpstr>
      <vt:lpstr>HY헤드라인M</vt:lpstr>
      <vt:lpstr>나눔고딕 ExtraBold</vt:lpstr>
      <vt:lpstr>맑은 고딕</vt:lpstr>
      <vt:lpstr>Arial</vt:lpstr>
      <vt:lpstr>Candara</vt:lpstr>
      <vt:lpstr>Corbel</vt:lpstr>
      <vt:lpstr>Wingdings 3</vt:lpstr>
      <vt:lpstr>New_Education02</vt:lpstr>
      <vt:lpstr>프로그래밍</vt:lpstr>
      <vt:lpstr>I. 프로그래밍의　개요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creator>PC</dc:creator>
  <cp:lastModifiedBy>young yoon</cp:lastModifiedBy>
  <cp:revision>46</cp:revision>
  <dcterms:created xsi:type="dcterms:W3CDTF">2024-05-29T02:53:03Z</dcterms:created>
  <dcterms:modified xsi:type="dcterms:W3CDTF">2025-10-15T06:51:48Z</dcterms:modified>
</cp:coreProperties>
</file>